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4" r:id="rId3"/>
    <p:sldId id="285" r:id="rId4"/>
    <p:sldId id="286" r:id="rId5"/>
    <p:sldId id="257" r:id="rId6"/>
    <p:sldId id="287" r:id="rId7"/>
    <p:sldId id="290" r:id="rId8"/>
    <p:sldId id="288" r:id="rId9"/>
    <p:sldId id="289" r:id="rId10"/>
    <p:sldId id="291" r:id="rId11"/>
    <p:sldId id="29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67ACFC-C461-440F-9B7A-287C745DF8BC}" type="doc">
      <dgm:prSet loTypeId="urn:microsoft.com/office/officeart/2011/layout/HexagonRadial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MW"/>
        </a:p>
      </dgm:t>
    </dgm:pt>
    <dgm:pt modelId="{34FE745A-DC91-42FD-BA09-6884FE4F6ABC}">
      <dgm:prSet phldrT="[Text]"/>
      <dgm:spPr/>
      <dgm:t>
        <a:bodyPr/>
        <a:lstStyle/>
        <a:p>
          <a:r>
            <a:rPr lang="en-US" dirty="0"/>
            <a:t>Poor soils</a:t>
          </a:r>
          <a:endParaRPr lang="en-MW" dirty="0"/>
        </a:p>
      </dgm:t>
    </dgm:pt>
    <dgm:pt modelId="{06365C8C-68ED-4E29-AB6B-6FE5D1B44394}" type="parTrans" cxnId="{01654B8E-7F71-496A-979D-598275E55288}">
      <dgm:prSet/>
      <dgm:spPr/>
      <dgm:t>
        <a:bodyPr/>
        <a:lstStyle/>
        <a:p>
          <a:endParaRPr lang="en-MW"/>
        </a:p>
      </dgm:t>
    </dgm:pt>
    <dgm:pt modelId="{50F85F70-65FA-4834-9C5C-C43A7FBBD04F}" type="sibTrans" cxnId="{01654B8E-7F71-496A-979D-598275E55288}">
      <dgm:prSet/>
      <dgm:spPr/>
      <dgm:t>
        <a:bodyPr/>
        <a:lstStyle/>
        <a:p>
          <a:endParaRPr lang="en-MW"/>
        </a:p>
      </dgm:t>
    </dgm:pt>
    <dgm:pt modelId="{6079908A-A3CE-4ECF-8416-AA0DDA6A7715}">
      <dgm:prSet phldrT="[Text]"/>
      <dgm:spPr/>
      <dgm:t>
        <a:bodyPr/>
        <a:lstStyle/>
        <a:p>
          <a:r>
            <a:rPr lang="en-US" dirty="0"/>
            <a:t>Pests and diseases </a:t>
          </a:r>
          <a:endParaRPr lang="en-MW" dirty="0"/>
        </a:p>
      </dgm:t>
    </dgm:pt>
    <dgm:pt modelId="{3E14D660-74BC-4C70-BAE8-7BADD5EDAC58}" type="parTrans" cxnId="{EADE91E9-525A-46EA-85B2-34F8BE49508A}">
      <dgm:prSet/>
      <dgm:spPr/>
      <dgm:t>
        <a:bodyPr/>
        <a:lstStyle/>
        <a:p>
          <a:endParaRPr lang="en-MW"/>
        </a:p>
      </dgm:t>
    </dgm:pt>
    <dgm:pt modelId="{1FB3D24D-C3B4-4A69-BDAB-FB45D5FC733F}" type="sibTrans" cxnId="{EADE91E9-525A-46EA-85B2-34F8BE49508A}">
      <dgm:prSet/>
      <dgm:spPr/>
      <dgm:t>
        <a:bodyPr/>
        <a:lstStyle/>
        <a:p>
          <a:endParaRPr lang="en-MW"/>
        </a:p>
      </dgm:t>
    </dgm:pt>
    <dgm:pt modelId="{5B544637-FE76-47D2-9D9E-1E8A36B1C026}">
      <dgm:prSet phldrT="[Text]"/>
      <dgm:spPr/>
      <dgm:t>
        <a:bodyPr/>
        <a:lstStyle/>
        <a:p>
          <a:endParaRPr lang="en-GB"/>
        </a:p>
      </dgm:t>
    </dgm:pt>
    <dgm:pt modelId="{2C2BE7CB-49A3-40E3-9FEF-3C3BEBCD986A}" type="parTrans" cxnId="{EC8C74BE-55BF-4B90-8B3E-8C14A7F26D47}">
      <dgm:prSet/>
      <dgm:spPr/>
      <dgm:t>
        <a:bodyPr/>
        <a:lstStyle/>
        <a:p>
          <a:endParaRPr lang="en-MW"/>
        </a:p>
      </dgm:t>
    </dgm:pt>
    <dgm:pt modelId="{FF24C592-8CF5-4395-9671-C4E14A90E72C}" type="sibTrans" cxnId="{EC8C74BE-55BF-4B90-8B3E-8C14A7F26D47}">
      <dgm:prSet/>
      <dgm:spPr/>
      <dgm:t>
        <a:bodyPr/>
        <a:lstStyle/>
        <a:p>
          <a:endParaRPr lang="en-MW"/>
        </a:p>
      </dgm:t>
    </dgm:pt>
    <dgm:pt modelId="{03DFE206-B9DD-4D7C-8F42-17F376AFF9CD}">
      <dgm:prSet phldrT="[Text]"/>
      <dgm:spPr/>
      <dgm:t>
        <a:bodyPr/>
        <a:lstStyle/>
        <a:p>
          <a:endParaRPr lang="en-GB"/>
        </a:p>
      </dgm:t>
    </dgm:pt>
    <dgm:pt modelId="{20A64C80-D7F8-4227-8825-3CF5D501E0B2}" type="parTrans" cxnId="{181A29BF-10CC-494E-A5C6-22A27146CC5A}">
      <dgm:prSet/>
      <dgm:spPr/>
      <dgm:t>
        <a:bodyPr/>
        <a:lstStyle/>
        <a:p>
          <a:endParaRPr lang="en-MW"/>
        </a:p>
      </dgm:t>
    </dgm:pt>
    <dgm:pt modelId="{1F826699-2573-4491-9553-23FFEEF14D05}" type="sibTrans" cxnId="{181A29BF-10CC-494E-A5C6-22A27146CC5A}">
      <dgm:prSet/>
      <dgm:spPr/>
      <dgm:t>
        <a:bodyPr/>
        <a:lstStyle/>
        <a:p>
          <a:endParaRPr lang="en-MW"/>
        </a:p>
      </dgm:t>
    </dgm:pt>
    <dgm:pt modelId="{883B0CD1-A38F-4DD8-8F15-A78DA9D0E741}">
      <dgm:prSet phldrT="[Text]" phldr="1"/>
      <dgm:spPr/>
      <dgm:t>
        <a:bodyPr/>
        <a:lstStyle/>
        <a:p>
          <a:endParaRPr lang="en-MW"/>
        </a:p>
      </dgm:t>
    </dgm:pt>
    <dgm:pt modelId="{9F17E7B9-B699-46C9-929A-66354EBE7BF2}" type="parTrans" cxnId="{B5649AD6-25B9-43D2-85EF-82132B74F124}">
      <dgm:prSet/>
      <dgm:spPr/>
      <dgm:t>
        <a:bodyPr/>
        <a:lstStyle/>
        <a:p>
          <a:endParaRPr lang="en-MW"/>
        </a:p>
      </dgm:t>
    </dgm:pt>
    <dgm:pt modelId="{98801235-1A43-4A72-A698-404F866F3B21}" type="sibTrans" cxnId="{B5649AD6-25B9-43D2-85EF-82132B74F124}">
      <dgm:prSet/>
      <dgm:spPr/>
      <dgm:t>
        <a:bodyPr/>
        <a:lstStyle/>
        <a:p>
          <a:endParaRPr lang="en-MW"/>
        </a:p>
      </dgm:t>
    </dgm:pt>
    <dgm:pt modelId="{D0E7D9A2-C516-43FF-A5C3-057D71D3A2F0}">
      <dgm:prSet phldrT="[Text]"/>
      <dgm:spPr/>
      <dgm:t>
        <a:bodyPr/>
        <a:lstStyle/>
        <a:p>
          <a:endParaRPr lang="en-GB"/>
        </a:p>
      </dgm:t>
    </dgm:pt>
    <dgm:pt modelId="{97ACC524-788B-4490-9B94-7F2949C20C6C}" type="parTrans" cxnId="{E661CF89-A468-48DC-BEF4-848CFC9552D5}">
      <dgm:prSet/>
      <dgm:spPr/>
      <dgm:t>
        <a:bodyPr/>
        <a:lstStyle/>
        <a:p>
          <a:endParaRPr lang="en-MW"/>
        </a:p>
      </dgm:t>
    </dgm:pt>
    <dgm:pt modelId="{68FE1278-5440-41C8-AA80-B34F4F645699}" type="sibTrans" cxnId="{E661CF89-A468-48DC-BEF4-848CFC9552D5}">
      <dgm:prSet/>
      <dgm:spPr/>
      <dgm:t>
        <a:bodyPr/>
        <a:lstStyle/>
        <a:p>
          <a:endParaRPr lang="en-MW"/>
        </a:p>
      </dgm:t>
    </dgm:pt>
    <dgm:pt modelId="{39ED6E42-6F68-47A3-A389-D248D1396157}">
      <dgm:prSet phldrT="[Text]"/>
      <dgm:spPr/>
      <dgm:t>
        <a:bodyPr/>
        <a:lstStyle/>
        <a:p>
          <a:endParaRPr lang="en-GB"/>
        </a:p>
      </dgm:t>
    </dgm:pt>
    <dgm:pt modelId="{F2B786FF-3EDF-422F-AB0F-52719FB2308F}" type="parTrans" cxnId="{1162F363-D9BE-43BC-8F3E-C3D31CF3D39E}">
      <dgm:prSet/>
      <dgm:spPr/>
      <dgm:t>
        <a:bodyPr/>
        <a:lstStyle/>
        <a:p>
          <a:endParaRPr lang="en-MW"/>
        </a:p>
      </dgm:t>
    </dgm:pt>
    <dgm:pt modelId="{20644E78-6C08-47A2-A270-BE6D70E66444}" type="sibTrans" cxnId="{1162F363-D9BE-43BC-8F3E-C3D31CF3D39E}">
      <dgm:prSet/>
      <dgm:spPr/>
      <dgm:t>
        <a:bodyPr/>
        <a:lstStyle/>
        <a:p>
          <a:endParaRPr lang="en-MW"/>
        </a:p>
      </dgm:t>
    </dgm:pt>
    <dgm:pt modelId="{9D06F217-7DD5-495A-AABF-4B78BE3DE3C6}">
      <dgm:prSet phldrT="[Text]" phldr="1"/>
      <dgm:spPr/>
      <dgm:t>
        <a:bodyPr/>
        <a:lstStyle/>
        <a:p>
          <a:endParaRPr lang="en-MW"/>
        </a:p>
      </dgm:t>
    </dgm:pt>
    <dgm:pt modelId="{A0E2C121-5E0E-4489-9B5A-D256C63D6C97}" type="parTrans" cxnId="{3FF26293-1725-4BA2-BEE4-033573906BDA}">
      <dgm:prSet/>
      <dgm:spPr/>
      <dgm:t>
        <a:bodyPr/>
        <a:lstStyle/>
        <a:p>
          <a:endParaRPr lang="en-MW"/>
        </a:p>
      </dgm:t>
    </dgm:pt>
    <dgm:pt modelId="{4108C9C6-4C26-4792-8141-8492230FF884}" type="sibTrans" cxnId="{3FF26293-1725-4BA2-BEE4-033573906BDA}">
      <dgm:prSet/>
      <dgm:spPr/>
      <dgm:t>
        <a:bodyPr/>
        <a:lstStyle/>
        <a:p>
          <a:endParaRPr lang="en-MW"/>
        </a:p>
      </dgm:t>
    </dgm:pt>
    <dgm:pt modelId="{A1EF27C2-C95F-48B4-AA7E-CB5E0D97BEC5}">
      <dgm:prSet phldrT="[Text]"/>
      <dgm:spPr/>
      <dgm:t>
        <a:bodyPr/>
        <a:lstStyle/>
        <a:p>
          <a:r>
            <a:rPr lang="en-US" dirty="0"/>
            <a:t>Poor markets </a:t>
          </a:r>
          <a:endParaRPr lang="en-MW" dirty="0"/>
        </a:p>
      </dgm:t>
    </dgm:pt>
    <dgm:pt modelId="{229665E2-3FA6-4201-A021-DC63F4A070D4}" type="sibTrans" cxnId="{011151B5-B5B5-432F-98B4-9AC234EA55B0}">
      <dgm:prSet/>
      <dgm:spPr/>
      <dgm:t>
        <a:bodyPr/>
        <a:lstStyle/>
        <a:p>
          <a:endParaRPr lang="en-MW"/>
        </a:p>
      </dgm:t>
    </dgm:pt>
    <dgm:pt modelId="{1E5E6E80-59DF-4EBE-9F94-363B76AE9E89}" type="parTrans" cxnId="{011151B5-B5B5-432F-98B4-9AC234EA55B0}">
      <dgm:prSet/>
      <dgm:spPr/>
      <dgm:t>
        <a:bodyPr/>
        <a:lstStyle/>
        <a:p>
          <a:endParaRPr lang="en-MW"/>
        </a:p>
      </dgm:t>
    </dgm:pt>
    <dgm:pt modelId="{ED02F3F8-5880-41A3-8A90-91A23BA3609C}">
      <dgm:prSet/>
      <dgm:spPr/>
      <dgm:t>
        <a:bodyPr/>
        <a:lstStyle/>
        <a:p>
          <a:r>
            <a:rPr lang="en-US" dirty="0"/>
            <a:t>Climate variability</a:t>
          </a:r>
          <a:endParaRPr lang="en-MW" dirty="0"/>
        </a:p>
      </dgm:t>
    </dgm:pt>
    <dgm:pt modelId="{818089C5-A422-4A3F-BF3A-6A591632B279}" type="parTrans" cxnId="{B317F717-3FAC-4142-8382-9BAED418A99F}">
      <dgm:prSet/>
      <dgm:spPr/>
      <dgm:t>
        <a:bodyPr/>
        <a:lstStyle/>
        <a:p>
          <a:endParaRPr lang="en-MW"/>
        </a:p>
      </dgm:t>
    </dgm:pt>
    <dgm:pt modelId="{4C6E72D1-76BF-485B-B373-9CE9165DD7F5}" type="sibTrans" cxnId="{B317F717-3FAC-4142-8382-9BAED418A99F}">
      <dgm:prSet/>
      <dgm:spPr/>
      <dgm:t>
        <a:bodyPr/>
        <a:lstStyle/>
        <a:p>
          <a:endParaRPr lang="en-MW"/>
        </a:p>
      </dgm:t>
    </dgm:pt>
    <dgm:pt modelId="{D351CB96-B89F-42CB-B925-A256B6100E81}">
      <dgm:prSet/>
      <dgm:spPr/>
      <dgm:t>
        <a:bodyPr/>
        <a:lstStyle/>
        <a:p>
          <a:r>
            <a:rPr lang="en-US" dirty="0"/>
            <a:t>Weak institutions </a:t>
          </a:r>
          <a:endParaRPr lang="en-MW" dirty="0"/>
        </a:p>
      </dgm:t>
    </dgm:pt>
    <dgm:pt modelId="{FFE01B94-18AC-4967-ACDB-49495FA0E9D9}" type="parTrans" cxnId="{32A2B90F-017C-40FF-9CF2-56EDC1CCD5BC}">
      <dgm:prSet/>
      <dgm:spPr/>
      <dgm:t>
        <a:bodyPr/>
        <a:lstStyle/>
        <a:p>
          <a:endParaRPr lang="en-MW"/>
        </a:p>
      </dgm:t>
    </dgm:pt>
    <dgm:pt modelId="{90E7D5C8-8706-4D89-9A02-1A2A483E2D75}" type="sibTrans" cxnId="{32A2B90F-017C-40FF-9CF2-56EDC1CCD5BC}">
      <dgm:prSet/>
      <dgm:spPr/>
      <dgm:t>
        <a:bodyPr/>
        <a:lstStyle/>
        <a:p>
          <a:endParaRPr lang="en-MW"/>
        </a:p>
      </dgm:t>
    </dgm:pt>
    <dgm:pt modelId="{D32CD42F-5D93-44F1-90F7-42308EAB3FBB}">
      <dgm:prSet/>
      <dgm:spPr/>
      <dgm:t>
        <a:bodyPr/>
        <a:lstStyle/>
        <a:p>
          <a:r>
            <a:rPr lang="en-US" dirty="0"/>
            <a:t>Social injustice </a:t>
          </a:r>
          <a:endParaRPr lang="en-MW" dirty="0"/>
        </a:p>
      </dgm:t>
    </dgm:pt>
    <dgm:pt modelId="{A32EDB37-7477-458E-A282-B191C304607A}" type="parTrans" cxnId="{DF811949-572E-418E-8AF8-30C18F9CC6E9}">
      <dgm:prSet/>
      <dgm:spPr/>
      <dgm:t>
        <a:bodyPr/>
        <a:lstStyle/>
        <a:p>
          <a:endParaRPr lang="en-MW"/>
        </a:p>
      </dgm:t>
    </dgm:pt>
    <dgm:pt modelId="{F18D347B-037D-43B7-A994-51C92F373015}" type="sibTrans" cxnId="{DF811949-572E-418E-8AF8-30C18F9CC6E9}">
      <dgm:prSet/>
      <dgm:spPr/>
      <dgm:t>
        <a:bodyPr/>
        <a:lstStyle/>
        <a:p>
          <a:endParaRPr lang="en-MW"/>
        </a:p>
      </dgm:t>
    </dgm:pt>
    <dgm:pt modelId="{C8330131-056F-4549-931F-E933CF0544C3}" type="pres">
      <dgm:prSet presAssocID="{9A67ACFC-C461-440F-9B7A-287C745DF8B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5BEC02A-2E46-49C1-83E9-189BD1C31A0D}" type="pres">
      <dgm:prSet presAssocID="{34FE745A-DC91-42FD-BA09-6884FE4F6ABC}" presName="Parent" presStyleLbl="node0" presStyleIdx="0" presStyleCnt="1">
        <dgm:presLayoutVars>
          <dgm:chMax val="6"/>
          <dgm:chPref val="6"/>
        </dgm:presLayoutVars>
      </dgm:prSet>
      <dgm:spPr/>
    </dgm:pt>
    <dgm:pt modelId="{3E8FBE8A-6CE7-40AE-B9FA-6C26346EB442}" type="pres">
      <dgm:prSet presAssocID="{6079908A-A3CE-4ECF-8416-AA0DDA6A7715}" presName="Accent1" presStyleCnt="0"/>
      <dgm:spPr/>
    </dgm:pt>
    <dgm:pt modelId="{84D094D6-E865-478C-9DA9-BEDD0315F095}" type="pres">
      <dgm:prSet presAssocID="{6079908A-A3CE-4ECF-8416-AA0DDA6A7715}" presName="Accent" presStyleLbl="bgShp" presStyleIdx="0" presStyleCnt="5"/>
      <dgm:spPr/>
    </dgm:pt>
    <dgm:pt modelId="{8BFD04D8-8EFC-43FC-992F-788E1A420D7A}" type="pres">
      <dgm:prSet presAssocID="{6079908A-A3CE-4ECF-8416-AA0DDA6A7715}" presName="Child1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D7A7E753-81F7-4C03-A2BC-57018AD9B918}" type="pres">
      <dgm:prSet presAssocID="{D351CB96-B89F-42CB-B925-A256B6100E81}" presName="Accent2" presStyleCnt="0"/>
      <dgm:spPr/>
    </dgm:pt>
    <dgm:pt modelId="{1269DD70-FCA9-4CEE-A1C7-0AB218E4993B}" type="pres">
      <dgm:prSet presAssocID="{D351CB96-B89F-42CB-B925-A256B6100E81}" presName="Accent" presStyleLbl="bgShp" presStyleIdx="1" presStyleCnt="5"/>
      <dgm:spPr/>
    </dgm:pt>
    <dgm:pt modelId="{4FC725E2-287B-4794-B6C3-51BEF382A072}" type="pres">
      <dgm:prSet presAssocID="{D351CB96-B89F-42CB-B925-A256B6100E81}" presName="Child2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A08FEF0B-4041-4607-98E1-F25439218DB2}" type="pres">
      <dgm:prSet presAssocID="{A1EF27C2-C95F-48B4-AA7E-CB5E0D97BEC5}" presName="Accent3" presStyleCnt="0"/>
      <dgm:spPr/>
    </dgm:pt>
    <dgm:pt modelId="{96FEEB50-7C2E-4BCD-B57C-4F54A5B552FC}" type="pres">
      <dgm:prSet presAssocID="{A1EF27C2-C95F-48B4-AA7E-CB5E0D97BEC5}" presName="Accent" presStyleLbl="bgShp" presStyleIdx="2" presStyleCnt="5"/>
      <dgm:spPr/>
    </dgm:pt>
    <dgm:pt modelId="{425DF536-940F-4ED9-AD98-F25AE1D13BEA}" type="pres">
      <dgm:prSet presAssocID="{A1EF27C2-C95F-48B4-AA7E-CB5E0D97BEC5}" presName="Child3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F6B723BD-72E2-4134-B431-588CC333C72E}" type="pres">
      <dgm:prSet presAssocID="{ED02F3F8-5880-41A3-8A90-91A23BA3609C}" presName="Accent4" presStyleCnt="0"/>
      <dgm:spPr/>
    </dgm:pt>
    <dgm:pt modelId="{EC918764-0F81-4221-9255-28DFF5D1B6A2}" type="pres">
      <dgm:prSet presAssocID="{ED02F3F8-5880-41A3-8A90-91A23BA3609C}" presName="Accent" presStyleLbl="bgShp" presStyleIdx="3" presStyleCnt="5"/>
      <dgm:spPr/>
    </dgm:pt>
    <dgm:pt modelId="{7B963B7B-C370-4FBC-9CFA-358F6E2B1CAB}" type="pres">
      <dgm:prSet presAssocID="{ED02F3F8-5880-41A3-8A90-91A23BA3609C}" presName="Child4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7B4481EE-2B3F-4A00-A672-4815D0070222}" type="pres">
      <dgm:prSet presAssocID="{D32CD42F-5D93-44F1-90F7-42308EAB3FBB}" presName="Accent5" presStyleCnt="0"/>
      <dgm:spPr/>
    </dgm:pt>
    <dgm:pt modelId="{8A0B7C08-D21D-4982-982B-A05DFCFE31F1}" type="pres">
      <dgm:prSet presAssocID="{D32CD42F-5D93-44F1-90F7-42308EAB3FBB}" presName="Accent" presStyleLbl="bgShp" presStyleIdx="4" presStyleCnt="5"/>
      <dgm:spPr/>
    </dgm:pt>
    <dgm:pt modelId="{DE2B5659-18AD-42C9-9F2F-040405406C37}" type="pres">
      <dgm:prSet presAssocID="{D32CD42F-5D93-44F1-90F7-42308EAB3FBB}" presName="Child5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32A2B90F-017C-40FF-9CF2-56EDC1CCD5BC}" srcId="{34FE745A-DC91-42FD-BA09-6884FE4F6ABC}" destId="{D351CB96-B89F-42CB-B925-A256B6100E81}" srcOrd="1" destOrd="0" parTransId="{FFE01B94-18AC-4967-ACDB-49495FA0E9D9}" sibTransId="{90E7D5C8-8706-4D89-9A02-1A2A483E2D75}"/>
    <dgm:cxn modelId="{B317F717-3FAC-4142-8382-9BAED418A99F}" srcId="{34FE745A-DC91-42FD-BA09-6884FE4F6ABC}" destId="{ED02F3F8-5880-41A3-8A90-91A23BA3609C}" srcOrd="3" destOrd="0" parTransId="{818089C5-A422-4A3F-BF3A-6A591632B279}" sibTransId="{4C6E72D1-76BF-485B-B373-9CE9165DD7F5}"/>
    <dgm:cxn modelId="{5E15533D-3327-4DA9-9298-39A0BA1A37B9}" type="presOf" srcId="{9A67ACFC-C461-440F-9B7A-287C745DF8BC}" destId="{C8330131-056F-4549-931F-E933CF0544C3}" srcOrd="0" destOrd="0" presId="urn:microsoft.com/office/officeart/2011/layout/HexagonRadial"/>
    <dgm:cxn modelId="{1162F363-D9BE-43BC-8F3E-C3D31CF3D39E}" srcId="{D0E7D9A2-C516-43FF-A5C3-057D71D3A2F0}" destId="{39ED6E42-6F68-47A3-A389-D248D1396157}" srcOrd="0" destOrd="0" parTransId="{F2B786FF-3EDF-422F-AB0F-52719FB2308F}" sibTransId="{20644E78-6C08-47A2-A270-BE6D70E66444}"/>
    <dgm:cxn modelId="{4EBD1264-E775-48EC-9936-A4A880BF6C9C}" type="presOf" srcId="{34FE745A-DC91-42FD-BA09-6884FE4F6ABC}" destId="{E5BEC02A-2E46-49C1-83E9-189BD1C31A0D}" srcOrd="0" destOrd="0" presId="urn:microsoft.com/office/officeart/2011/layout/HexagonRadial"/>
    <dgm:cxn modelId="{DF811949-572E-418E-8AF8-30C18F9CC6E9}" srcId="{34FE745A-DC91-42FD-BA09-6884FE4F6ABC}" destId="{D32CD42F-5D93-44F1-90F7-42308EAB3FBB}" srcOrd="4" destOrd="0" parTransId="{A32EDB37-7477-458E-A282-B191C304607A}" sibTransId="{F18D347B-037D-43B7-A994-51C92F373015}"/>
    <dgm:cxn modelId="{851DEA6C-918E-4A45-96A8-9F4C7883692C}" type="presOf" srcId="{D32CD42F-5D93-44F1-90F7-42308EAB3FBB}" destId="{DE2B5659-18AD-42C9-9F2F-040405406C37}" srcOrd="0" destOrd="0" presId="urn:microsoft.com/office/officeart/2011/layout/HexagonRadial"/>
    <dgm:cxn modelId="{24748879-B0CD-45ED-888A-7AD872DB4046}" type="presOf" srcId="{A1EF27C2-C95F-48B4-AA7E-CB5E0D97BEC5}" destId="{425DF536-940F-4ED9-AD98-F25AE1D13BEA}" srcOrd="0" destOrd="0" presId="urn:microsoft.com/office/officeart/2011/layout/HexagonRadial"/>
    <dgm:cxn modelId="{E661CF89-A468-48DC-BEF4-848CFC9552D5}" srcId="{9A67ACFC-C461-440F-9B7A-287C745DF8BC}" destId="{D0E7D9A2-C516-43FF-A5C3-057D71D3A2F0}" srcOrd="2" destOrd="0" parTransId="{97ACC524-788B-4490-9B94-7F2949C20C6C}" sibTransId="{68FE1278-5440-41C8-AA80-B34F4F645699}"/>
    <dgm:cxn modelId="{01654B8E-7F71-496A-979D-598275E55288}" srcId="{9A67ACFC-C461-440F-9B7A-287C745DF8BC}" destId="{34FE745A-DC91-42FD-BA09-6884FE4F6ABC}" srcOrd="0" destOrd="0" parTransId="{06365C8C-68ED-4E29-AB6B-6FE5D1B44394}" sibTransId="{50F85F70-65FA-4834-9C5C-C43A7FBBD04F}"/>
    <dgm:cxn modelId="{3FF26293-1725-4BA2-BEE4-033573906BDA}" srcId="{D0E7D9A2-C516-43FF-A5C3-057D71D3A2F0}" destId="{9D06F217-7DD5-495A-AABF-4B78BE3DE3C6}" srcOrd="1" destOrd="0" parTransId="{A0E2C121-5E0E-4489-9B5A-D256C63D6C97}" sibTransId="{4108C9C6-4C26-4792-8141-8492230FF884}"/>
    <dgm:cxn modelId="{011151B5-B5B5-432F-98B4-9AC234EA55B0}" srcId="{34FE745A-DC91-42FD-BA09-6884FE4F6ABC}" destId="{A1EF27C2-C95F-48B4-AA7E-CB5E0D97BEC5}" srcOrd="2" destOrd="0" parTransId="{1E5E6E80-59DF-4EBE-9F94-363B76AE9E89}" sibTransId="{229665E2-3FA6-4201-A021-DC63F4A070D4}"/>
    <dgm:cxn modelId="{EC8C74BE-55BF-4B90-8B3E-8C14A7F26D47}" srcId="{9A67ACFC-C461-440F-9B7A-287C745DF8BC}" destId="{5B544637-FE76-47D2-9D9E-1E8A36B1C026}" srcOrd="1" destOrd="0" parTransId="{2C2BE7CB-49A3-40E3-9FEF-3C3BEBCD986A}" sibTransId="{FF24C592-8CF5-4395-9671-C4E14A90E72C}"/>
    <dgm:cxn modelId="{181A29BF-10CC-494E-A5C6-22A27146CC5A}" srcId="{5B544637-FE76-47D2-9D9E-1E8A36B1C026}" destId="{03DFE206-B9DD-4D7C-8F42-17F376AFF9CD}" srcOrd="0" destOrd="0" parTransId="{20A64C80-D7F8-4227-8825-3CF5D501E0B2}" sibTransId="{1F826699-2573-4491-9553-23FFEEF14D05}"/>
    <dgm:cxn modelId="{046414D0-D97B-4413-B015-ED97C9DCFB73}" type="presOf" srcId="{6079908A-A3CE-4ECF-8416-AA0DDA6A7715}" destId="{8BFD04D8-8EFC-43FC-992F-788E1A420D7A}" srcOrd="0" destOrd="0" presId="urn:microsoft.com/office/officeart/2011/layout/HexagonRadial"/>
    <dgm:cxn modelId="{B5649AD6-25B9-43D2-85EF-82132B74F124}" srcId="{5B544637-FE76-47D2-9D9E-1E8A36B1C026}" destId="{883B0CD1-A38F-4DD8-8F15-A78DA9D0E741}" srcOrd="1" destOrd="0" parTransId="{9F17E7B9-B699-46C9-929A-66354EBE7BF2}" sibTransId="{98801235-1A43-4A72-A698-404F866F3B21}"/>
    <dgm:cxn modelId="{EADE91E9-525A-46EA-85B2-34F8BE49508A}" srcId="{34FE745A-DC91-42FD-BA09-6884FE4F6ABC}" destId="{6079908A-A3CE-4ECF-8416-AA0DDA6A7715}" srcOrd="0" destOrd="0" parTransId="{3E14D660-74BC-4C70-BAE8-7BADD5EDAC58}" sibTransId="{1FB3D24D-C3B4-4A69-BDAB-FB45D5FC733F}"/>
    <dgm:cxn modelId="{2BD21BED-1677-41B8-B599-FF64B042E83B}" type="presOf" srcId="{ED02F3F8-5880-41A3-8A90-91A23BA3609C}" destId="{7B963B7B-C370-4FBC-9CFA-358F6E2B1CAB}" srcOrd="0" destOrd="0" presId="urn:microsoft.com/office/officeart/2011/layout/HexagonRadial"/>
    <dgm:cxn modelId="{85FB1CFB-D6E9-4ADB-BC58-95C36AF997D5}" type="presOf" srcId="{D351CB96-B89F-42CB-B925-A256B6100E81}" destId="{4FC725E2-287B-4794-B6C3-51BEF382A072}" srcOrd="0" destOrd="0" presId="urn:microsoft.com/office/officeart/2011/layout/HexagonRadial"/>
    <dgm:cxn modelId="{37876100-4E29-4832-994A-0A9BFD497854}" type="presParOf" srcId="{C8330131-056F-4549-931F-E933CF0544C3}" destId="{E5BEC02A-2E46-49C1-83E9-189BD1C31A0D}" srcOrd="0" destOrd="0" presId="urn:microsoft.com/office/officeart/2011/layout/HexagonRadial"/>
    <dgm:cxn modelId="{5F027079-2F04-4E3B-892D-6F9273AD8867}" type="presParOf" srcId="{C8330131-056F-4549-931F-E933CF0544C3}" destId="{3E8FBE8A-6CE7-40AE-B9FA-6C26346EB442}" srcOrd="1" destOrd="0" presId="urn:microsoft.com/office/officeart/2011/layout/HexagonRadial"/>
    <dgm:cxn modelId="{25F15126-183A-478B-88C7-7105AE1DC83F}" type="presParOf" srcId="{3E8FBE8A-6CE7-40AE-B9FA-6C26346EB442}" destId="{84D094D6-E865-478C-9DA9-BEDD0315F095}" srcOrd="0" destOrd="0" presId="urn:microsoft.com/office/officeart/2011/layout/HexagonRadial"/>
    <dgm:cxn modelId="{38747F34-FDF6-49BA-90D7-F08315024866}" type="presParOf" srcId="{C8330131-056F-4549-931F-E933CF0544C3}" destId="{8BFD04D8-8EFC-43FC-992F-788E1A420D7A}" srcOrd="2" destOrd="0" presId="urn:microsoft.com/office/officeart/2011/layout/HexagonRadial"/>
    <dgm:cxn modelId="{5892A35C-AD6B-468C-964A-3FBF1CF63F7C}" type="presParOf" srcId="{C8330131-056F-4549-931F-E933CF0544C3}" destId="{D7A7E753-81F7-4C03-A2BC-57018AD9B918}" srcOrd="3" destOrd="0" presId="urn:microsoft.com/office/officeart/2011/layout/HexagonRadial"/>
    <dgm:cxn modelId="{1B7D2770-D797-4142-A994-8BCB5905BDDA}" type="presParOf" srcId="{D7A7E753-81F7-4C03-A2BC-57018AD9B918}" destId="{1269DD70-FCA9-4CEE-A1C7-0AB218E4993B}" srcOrd="0" destOrd="0" presId="urn:microsoft.com/office/officeart/2011/layout/HexagonRadial"/>
    <dgm:cxn modelId="{9DFF0FA5-B5C7-45DA-AC82-EB2BE2F81670}" type="presParOf" srcId="{C8330131-056F-4549-931F-E933CF0544C3}" destId="{4FC725E2-287B-4794-B6C3-51BEF382A072}" srcOrd="4" destOrd="0" presId="urn:microsoft.com/office/officeart/2011/layout/HexagonRadial"/>
    <dgm:cxn modelId="{188FD217-2DC5-479D-8047-835BA4C7986C}" type="presParOf" srcId="{C8330131-056F-4549-931F-E933CF0544C3}" destId="{A08FEF0B-4041-4607-98E1-F25439218DB2}" srcOrd="5" destOrd="0" presId="urn:microsoft.com/office/officeart/2011/layout/HexagonRadial"/>
    <dgm:cxn modelId="{51849ED8-2474-4B28-A861-E9810AC6DE41}" type="presParOf" srcId="{A08FEF0B-4041-4607-98E1-F25439218DB2}" destId="{96FEEB50-7C2E-4BCD-B57C-4F54A5B552FC}" srcOrd="0" destOrd="0" presId="urn:microsoft.com/office/officeart/2011/layout/HexagonRadial"/>
    <dgm:cxn modelId="{EF52002D-CC49-43BB-AE96-F87CA0CA2512}" type="presParOf" srcId="{C8330131-056F-4549-931F-E933CF0544C3}" destId="{425DF536-940F-4ED9-AD98-F25AE1D13BEA}" srcOrd="6" destOrd="0" presId="urn:microsoft.com/office/officeart/2011/layout/HexagonRadial"/>
    <dgm:cxn modelId="{F1D1C631-9406-44FE-83B9-89EB63E8ADDF}" type="presParOf" srcId="{C8330131-056F-4549-931F-E933CF0544C3}" destId="{F6B723BD-72E2-4134-B431-588CC333C72E}" srcOrd="7" destOrd="0" presId="urn:microsoft.com/office/officeart/2011/layout/HexagonRadial"/>
    <dgm:cxn modelId="{E3CDC2D6-8602-4573-8BC3-1147AA6E9043}" type="presParOf" srcId="{F6B723BD-72E2-4134-B431-588CC333C72E}" destId="{EC918764-0F81-4221-9255-28DFF5D1B6A2}" srcOrd="0" destOrd="0" presId="urn:microsoft.com/office/officeart/2011/layout/HexagonRadial"/>
    <dgm:cxn modelId="{61745918-3720-4906-940E-2EC01CE853E8}" type="presParOf" srcId="{C8330131-056F-4549-931F-E933CF0544C3}" destId="{7B963B7B-C370-4FBC-9CFA-358F6E2B1CAB}" srcOrd="8" destOrd="0" presId="urn:microsoft.com/office/officeart/2011/layout/HexagonRadial"/>
    <dgm:cxn modelId="{1FF3AF7F-0199-4C4E-85F7-6873871CC83B}" type="presParOf" srcId="{C8330131-056F-4549-931F-E933CF0544C3}" destId="{7B4481EE-2B3F-4A00-A672-4815D0070222}" srcOrd="9" destOrd="0" presId="urn:microsoft.com/office/officeart/2011/layout/HexagonRadial"/>
    <dgm:cxn modelId="{D2AE7F95-1DA4-43EA-AA95-6007779AC7A5}" type="presParOf" srcId="{7B4481EE-2B3F-4A00-A672-4815D0070222}" destId="{8A0B7C08-D21D-4982-982B-A05DFCFE31F1}" srcOrd="0" destOrd="0" presId="urn:microsoft.com/office/officeart/2011/layout/HexagonRadial"/>
    <dgm:cxn modelId="{826474A6-9390-4C64-B7FF-194126978870}" type="presParOf" srcId="{C8330131-056F-4549-931F-E933CF0544C3}" destId="{DE2B5659-18AD-42C9-9F2F-040405406C37}" srcOrd="1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8BF504-2D74-440B-9FB4-C8611DD9412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445FA7D-2A67-47DC-9543-5C5059528DCF}">
      <dgm:prSet phldrT="[Text]"/>
      <dgm:spPr/>
      <dgm:t>
        <a:bodyPr/>
        <a:lstStyle/>
        <a:p>
          <a:r>
            <a:rPr lang="en-GB" dirty="0"/>
            <a:t>Participatory Soil testing</a:t>
          </a:r>
        </a:p>
      </dgm:t>
    </dgm:pt>
    <dgm:pt modelId="{AA37303D-DC29-4822-B188-A564EFE300AE}" type="parTrans" cxnId="{9C465A0E-682E-448C-B98B-AE26971BDF30}">
      <dgm:prSet/>
      <dgm:spPr/>
      <dgm:t>
        <a:bodyPr/>
        <a:lstStyle/>
        <a:p>
          <a:endParaRPr lang="en-GB"/>
        </a:p>
      </dgm:t>
    </dgm:pt>
    <dgm:pt modelId="{E9F59879-9177-4116-AEBD-7C6865C5C50F}" type="sibTrans" cxnId="{9C465A0E-682E-448C-B98B-AE26971BDF30}">
      <dgm:prSet/>
      <dgm:spPr/>
      <dgm:t>
        <a:bodyPr/>
        <a:lstStyle/>
        <a:p>
          <a:endParaRPr lang="en-GB"/>
        </a:p>
      </dgm:t>
    </dgm:pt>
    <dgm:pt modelId="{2312C739-995A-4439-9E9A-23985C66EA36}">
      <dgm:prSet phldrT="[Text]"/>
      <dgm:spPr/>
      <dgm:t>
        <a:bodyPr/>
        <a:lstStyle/>
        <a:p>
          <a:r>
            <a:rPr lang="en-GB" dirty="0"/>
            <a:t>Reflectometer and PROBE </a:t>
          </a:r>
        </a:p>
      </dgm:t>
    </dgm:pt>
    <dgm:pt modelId="{E79F707B-3AF3-46B5-B1CF-066E9952EDD7}" type="parTrans" cxnId="{BC50DA07-62C3-4D75-8C30-BB06958E90E9}">
      <dgm:prSet/>
      <dgm:spPr/>
      <dgm:t>
        <a:bodyPr/>
        <a:lstStyle/>
        <a:p>
          <a:endParaRPr lang="en-GB"/>
        </a:p>
      </dgm:t>
    </dgm:pt>
    <dgm:pt modelId="{12ADE138-2542-44AB-9738-6740640DB0D3}" type="sibTrans" cxnId="{BC50DA07-62C3-4D75-8C30-BB06958E90E9}">
      <dgm:prSet/>
      <dgm:spPr/>
      <dgm:t>
        <a:bodyPr/>
        <a:lstStyle/>
        <a:p>
          <a:endParaRPr lang="en-GB"/>
        </a:p>
      </dgm:t>
    </dgm:pt>
    <dgm:pt modelId="{6CAF4E10-BF53-4F0B-8390-34D6763F7D1B}">
      <dgm:prSet phldrT="[Text]"/>
      <dgm:spPr/>
      <dgm:t>
        <a:bodyPr/>
        <a:lstStyle/>
        <a:p>
          <a:r>
            <a:rPr lang="en-GB" dirty="0"/>
            <a:t>Discussions on nutrition adequacy </a:t>
          </a:r>
        </a:p>
      </dgm:t>
    </dgm:pt>
    <dgm:pt modelId="{17E70AA1-5C22-4414-8B11-6F9D883C5285}" type="parTrans" cxnId="{CC930B29-48B2-443F-B199-8A2C9DA35632}">
      <dgm:prSet/>
      <dgm:spPr/>
      <dgm:t>
        <a:bodyPr/>
        <a:lstStyle/>
        <a:p>
          <a:endParaRPr lang="en-GB"/>
        </a:p>
      </dgm:t>
    </dgm:pt>
    <dgm:pt modelId="{101772DF-DAFD-4A31-ACBE-51E33E19DE1C}" type="sibTrans" cxnId="{CC930B29-48B2-443F-B199-8A2C9DA35632}">
      <dgm:prSet/>
      <dgm:spPr/>
      <dgm:t>
        <a:bodyPr/>
        <a:lstStyle/>
        <a:p>
          <a:endParaRPr lang="en-GB"/>
        </a:p>
      </dgm:t>
    </dgm:pt>
    <dgm:pt modelId="{2C72AD06-21AC-4E1E-AB68-411D343846B4}">
      <dgm:prSet phldrT="[Text]"/>
      <dgm:spPr/>
      <dgm:t>
        <a:bodyPr/>
        <a:lstStyle/>
        <a:p>
          <a:r>
            <a:rPr lang="en-GB" dirty="0"/>
            <a:t>Agri-food tool</a:t>
          </a:r>
        </a:p>
      </dgm:t>
    </dgm:pt>
    <dgm:pt modelId="{5195FE70-A46B-49E7-81CF-6097E6A90C0C}" type="parTrans" cxnId="{E3FC0736-CE9D-43A6-91FB-689D86B7B6C1}">
      <dgm:prSet/>
      <dgm:spPr/>
      <dgm:t>
        <a:bodyPr/>
        <a:lstStyle/>
        <a:p>
          <a:endParaRPr lang="en-GB"/>
        </a:p>
      </dgm:t>
    </dgm:pt>
    <dgm:pt modelId="{1D05E895-19B9-487E-8525-DA102A9C578B}" type="sibTrans" cxnId="{E3FC0736-CE9D-43A6-91FB-689D86B7B6C1}">
      <dgm:prSet/>
      <dgm:spPr/>
      <dgm:t>
        <a:bodyPr/>
        <a:lstStyle/>
        <a:p>
          <a:endParaRPr lang="en-GB"/>
        </a:p>
      </dgm:t>
    </dgm:pt>
    <dgm:pt modelId="{918CB638-51AB-402F-9872-D3828A88F7AB}">
      <dgm:prSet phldrT="[Text]"/>
      <dgm:spPr/>
      <dgm:t>
        <a:bodyPr/>
        <a:lstStyle/>
        <a:p>
          <a:r>
            <a:rPr lang="en-GB" dirty="0"/>
            <a:t>Discuss weather  outlook  </a:t>
          </a:r>
        </a:p>
      </dgm:t>
    </dgm:pt>
    <dgm:pt modelId="{740BE822-3D55-41F6-A283-638E2DDB747C}" type="parTrans" cxnId="{BD7165AB-516B-4585-9853-1F0BD157E1B6}">
      <dgm:prSet/>
      <dgm:spPr/>
      <dgm:t>
        <a:bodyPr/>
        <a:lstStyle/>
        <a:p>
          <a:endParaRPr lang="en-GB"/>
        </a:p>
      </dgm:t>
    </dgm:pt>
    <dgm:pt modelId="{F01BAE63-949D-44F1-BA0F-481DC761E446}" type="sibTrans" cxnId="{BD7165AB-516B-4585-9853-1F0BD157E1B6}">
      <dgm:prSet/>
      <dgm:spPr/>
      <dgm:t>
        <a:bodyPr/>
        <a:lstStyle/>
        <a:p>
          <a:endParaRPr lang="en-GB"/>
        </a:p>
      </dgm:t>
    </dgm:pt>
    <dgm:pt modelId="{1DDFA464-2539-4C31-B468-6313540FD5D6}">
      <dgm:prSet phldrT="[Text]"/>
      <dgm:spPr/>
      <dgm:t>
        <a:bodyPr/>
        <a:lstStyle/>
        <a:p>
          <a:endParaRPr lang="en-GB" dirty="0"/>
        </a:p>
      </dgm:t>
    </dgm:pt>
    <dgm:pt modelId="{8D7460AC-A8FB-4297-A0C5-662A1A3EBD99}" type="parTrans" cxnId="{FD18F1E4-411D-4630-AD43-16A555A58385}">
      <dgm:prSet/>
      <dgm:spPr/>
      <dgm:t>
        <a:bodyPr/>
        <a:lstStyle/>
        <a:p>
          <a:endParaRPr lang="en-GB"/>
        </a:p>
      </dgm:t>
    </dgm:pt>
    <dgm:pt modelId="{A2073085-BEC6-4FD6-8C57-BBD4D62144D2}" type="sibTrans" cxnId="{FD18F1E4-411D-4630-AD43-16A555A58385}">
      <dgm:prSet/>
      <dgm:spPr/>
      <dgm:t>
        <a:bodyPr/>
        <a:lstStyle/>
        <a:p>
          <a:endParaRPr lang="en-GB"/>
        </a:p>
      </dgm:t>
    </dgm:pt>
    <dgm:pt modelId="{9C65CB1C-8F78-4BE2-BF05-7D2E3FAF372B}">
      <dgm:prSet/>
      <dgm:spPr/>
      <dgm:t>
        <a:bodyPr/>
        <a:lstStyle/>
        <a:p>
          <a:r>
            <a:rPr lang="en-GB" dirty="0"/>
            <a:t>Trade-off analysis on options selected</a:t>
          </a:r>
        </a:p>
      </dgm:t>
    </dgm:pt>
    <dgm:pt modelId="{80792FE8-476A-4279-9806-FC960D1DE7AC}" type="parTrans" cxnId="{172C8168-11C2-42F8-B96F-6D222185C401}">
      <dgm:prSet/>
      <dgm:spPr/>
      <dgm:t>
        <a:bodyPr/>
        <a:lstStyle/>
        <a:p>
          <a:endParaRPr lang="en-GB"/>
        </a:p>
      </dgm:t>
    </dgm:pt>
    <dgm:pt modelId="{B17C57A6-7E67-4655-BDF0-155BA5ADE87A}" type="sibTrans" cxnId="{172C8168-11C2-42F8-B96F-6D222185C401}">
      <dgm:prSet/>
      <dgm:spPr/>
      <dgm:t>
        <a:bodyPr/>
        <a:lstStyle/>
        <a:p>
          <a:endParaRPr lang="en-GB"/>
        </a:p>
      </dgm:t>
    </dgm:pt>
    <dgm:pt modelId="{E8EA3A2B-95EB-4984-8F2A-912920860682}" type="pres">
      <dgm:prSet presAssocID="{768BF504-2D74-440B-9FB4-C8611DD94121}" presName="rootnode" presStyleCnt="0">
        <dgm:presLayoutVars>
          <dgm:chMax/>
          <dgm:chPref/>
          <dgm:dir/>
          <dgm:animLvl val="lvl"/>
        </dgm:presLayoutVars>
      </dgm:prSet>
      <dgm:spPr/>
    </dgm:pt>
    <dgm:pt modelId="{42A7EC06-9BB3-4065-B8FD-BCEFD4876667}" type="pres">
      <dgm:prSet presAssocID="{4445FA7D-2A67-47DC-9543-5C5059528DCF}" presName="composite" presStyleCnt="0"/>
      <dgm:spPr/>
    </dgm:pt>
    <dgm:pt modelId="{51475DDF-1EA3-4783-9CEC-FB40E70ADF1E}" type="pres">
      <dgm:prSet presAssocID="{4445FA7D-2A67-47DC-9543-5C5059528DCF}" presName="bentUpArrow1" presStyleLbl="alignImgPlace1" presStyleIdx="0" presStyleCnt="3"/>
      <dgm:spPr/>
    </dgm:pt>
    <dgm:pt modelId="{D069EE06-7041-446C-A266-4C5BE0C6A461}" type="pres">
      <dgm:prSet presAssocID="{4445FA7D-2A67-47DC-9543-5C5059528DCF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A637373C-59A4-4C26-A0E5-4C0D9CD30F7E}" type="pres">
      <dgm:prSet presAssocID="{4445FA7D-2A67-47DC-9543-5C5059528DCF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6B985B9-6201-4C6C-B70D-42D9FFE90F7E}" type="pres">
      <dgm:prSet presAssocID="{E9F59879-9177-4116-AEBD-7C6865C5C50F}" presName="sibTrans" presStyleCnt="0"/>
      <dgm:spPr/>
    </dgm:pt>
    <dgm:pt modelId="{2E08F41B-D832-4F58-B399-20BC6BDA59EF}" type="pres">
      <dgm:prSet presAssocID="{6CAF4E10-BF53-4F0B-8390-34D6763F7D1B}" presName="composite" presStyleCnt="0"/>
      <dgm:spPr/>
    </dgm:pt>
    <dgm:pt modelId="{654847DE-F6D2-4D14-B37A-615051B16D14}" type="pres">
      <dgm:prSet presAssocID="{6CAF4E10-BF53-4F0B-8390-34D6763F7D1B}" presName="bentUpArrow1" presStyleLbl="alignImgPlace1" presStyleIdx="1" presStyleCnt="3"/>
      <dgm:spPr/>
    </dgm:pt>
    <dgm:pt modelId="{49000480-5706-4E1C-AF1E-D2FD641DBEBC}" type="pres">
      <dgm:prSet presAssocID="{6CAF4E10-BF53-4F0B-8390-34D6763F7D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165CD512-D09C-4A80-9A72-9621C9464A40}" type="pres">
      <dgm:prSet presAssocID="{6CAF4E10-BF53-4F0B-8390-34D6763F7D1B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A4D5EAA-D8C9-4113-801A-0140E14744D8}" type="pres">
      <dgm:prSet presAssocID="{101772DF-DAFD-4A31-ACBE-51E33E19DE1C}" presName="sibTrans" presStyleCnt="0"/>
      <dgm:spPr/>
    </dgm:pt>
    <dgm:pt modelId="{EE8A4AA8-8A8A-4731-819C-5EC17E832BC1}" type="pres">
      <dgm:prSet presAssocID="{918CB638-51AB-402F-9872-D3828A88F7AB}" presName="composite" presStyleCnt="0"/>
      <dgm:spPr/>
    </dgm:pt>
    <dgm:pt modelId="{FF53FB40-6331-4E1D-99D6-BE105010114C}" type="pres">
      <dgm:prSet presAssocID="{918CB638-51AB-402F-9872-D3828A88F7AB}" presName="bentUpArrow1" presStyleLbl="alignImgPlace1" presStyleIdx="2" presStyleCnt="3"/>
      <dgm:spPr/>
    </dgm:pt>
    <dgm:pt modelId="{C04F60BB-F05D-4EE1-A4A4-878CE5FE70A2}" type="pres">
      <dgm:prSet presAssocID="{918CB638-51AB-402F-9872-D3828A88F7AB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06E6A5FE-548B-4A02-8CF7-5E92918BFA87}" type="pres">
      <dgm:prSet presAssocID="{918CB638-51AB-402F-9872-D3828A88F7AB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F9D8E795-5299-440C-94E5-B3E2AD0B2619}" type="pres">
      <dgm:prSet presAssocID="{F01BAE63-949D-44F1-BA0F-481DC761E446}" presName="sibTrans" presStyleCnt="0"/>
      <dgm:spPr/>
    </dgm:pt>
    <dgm:pt modelId="{1179A8CE-91DE-4123-ABAD-15E3ECA59B9D}" type="pres">
      <dgm:prSet presAssocID="{9C65CB1C-8F78-4BE2-BF05-7D2E3FAF372B}" presName="composite" presStyleCnt="0"/>
      <dgm:spPr/>
    </dgm:pt>
    <dgm:pt modelId="{E3C8F79C-3932-4211-9E02-E52C4BC04953}" type="pres">
      <dgm:prSet presAssocID="{9C65CB1C-8F78-4BE2-BF05-7D2E3FAF372B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AD709F00-7EF6-470F-8912-E2E2FDBD9443}" type="presOf" srcId="{1DDFA464-2539-4C31-B468-6313540FD5D6}" destId="{06E6A5FE-548B-4A02-8CF7-5E92918BFA87}" srcOrd="0" destOrd="0" presId="urn:microsoft.com/office/officeart/2005/8/layout/StepDownProcess"/>
    <dgm:cxn modelId="{BC50DA07-62C3-4D75-8C30-BB06958E90E9}" srcId="{4445FA7D-2A67-47DC-9543-5C5059528DCF}" destId="{2312C739-995A-4439-9E9A-23985C66EA36}" srcOrd="0" destOrd="0" parTransId="{E79F707B-3AF3-46B5-B1CF-066E9952EDD7}" sibTransId="{12ADE138-2542-44AB-9738-6740640DB0D3}"/>
    <dgm:cxn modelId="{9C465A0E-682E-448C-B98B-AE26971BDF30}" srcId="{768BF504-2D74-440B-9FB4-C8611DD94121}" destId="{4445FA7D-2A67-47DC-9543-5C5059528DCF}" srcOrd="0" destOrd="0" parTransId="{AA37303D-DC29-4822-B188-A564EFE300AE}" sibTransId="{E9F59879-9177-4116-AEBD-7C6865C5C50F}"/>
    <dgm:cxn modelId="{60E0C21C-57B9-44B3-A385-A1C4D751AA42}" type="presOf" srcId="{9C65CB1C-8F78-4BE2-BF05-7D2E3FAF372B}" destId="{E3C8F79C-3932-4211-9E02-E52C4BC04953}" srcOrd="0" destOrd="0" presId="urn:microsoft.com/office/officeart/2005/8/layout/StepDownProcess"/>
    <dgm:cxn modelId="{CC930B29-48B2-443F-B199-8A2C9DA35632}" srcId="{768BF504-2D74-440B-9FB4-C8611DD94121}" destId="{6CAF4E10-BF53-4F0B-8390-34D6763F7D1B}" srcOrd="1" destOrd="0" parTransId="{17E70AA1-5C22-4414-8B11-6F9D883C5285}" sibTransId="{101772DF-DAFD-4A31-ACBE-51E33E19DE1C}"/>
    <dgm:cxn modelId="{E3FC0736-CE9D-43A6-91FB-689D86B7B6C1}" srcId="{6CAF4E10-BF53-4F0B-8390-34D6763F7D1B}" destId="{2C72AD06-21AC-4E1E-AB68-411D343846B4}" srcOrd="0" destOrd="0" parTransId="{5195FE70-A46B-49E7-81CF-6097E6A90C0C}" sibTransId="{1D05E895-19B9-487E-8525-DA102A9C578B}"/>
    <dgm:cxn modelId="{172C8168-11C2-42F8-B96F-6D222185C401}" srcId="{768BF504-2D74-440B-9FB4-C8611DD94121}" destId="{9C65CB1C-8F78-4BE2-BF05-7D2E3FAF372B}" srcOrd="3" destOrd="0" parTransId="{80792FE8-476A-4279-9806-FC960D1DE7AC}" sibTransId="{B17C57A6-7E67-4655-BDF0-155BA5ADE87A}"/>
    <dgm:cxn modelId="{358C2B56-47C8-4B96-BCFD-236EEF25320E}" type="presOf" srcId="{918CB638-51AB-402F-9872-D3828A88F7AB}" destId="{C04F60BB-F05D-4EE1-A4A4-878CE5FE70A2}" srcOrd="0" destOrd="0" presId="urn:microsoft.com/office/officeart/2005/8/layout/StepDownProcess"/>
    <dgm:cxn modelId="{F62D527D-9ECF-4A48-AA20-F035CEF94DCA}" type="presOf" srcId="{4445FA7D-2A67-47DC-9543-5C5059528DCF}" destId="{D069EE06-7041-446C-A266-4C5BE0C6A461}" srcOrd="0" destOrd="0" presId="urn:microsoft.com/office/officeart/2005/8/layout/StepDownProcess"/>
    <dgm:cxn modelId="{7F5DAD9B-530F-4A59-9E89-35326396773E}" type="presOf" srcId="{768BF504-2D74-440B-9FB4-C8611DD94121}" destId="{E8EA3A2B-95EB-4984-8F2A-912920860682}" srcOrd="0" destOrd="0" presId="urn:microsoft.com/office/officeart/2005/8/layout/StepDownProcess"/>
    <dgm:cxn modelId="{5EA2A49D-0B33-425F-AD69-C51BB47AF3A5}" type="presOf" srcId="{2312C739-995A-4439-9E9A-23985C66EA36}" destId="{A637373C-59A4-4C26-A0E5-4C0D9CD30F7E}" srcOrd="0" destOrd="0" presId="urn:microsoft.com/office/officeart/2005/8/layout/StepDownProcess"/>
    <dgm:cxn modelId="{D0BA18A2-21E5-4476-B886-29EBD1D7EAB0}" type="presOf" srcId="{2C72AD06-21AC-4E1E-AB68-411D343846B4}" destId="{165CD512-D09C-4A80-9A72-9621C9464A40}" srcOrd="0" destOrd="0" presId="urn:microsoft.com/office/officeart/2005/8/layout/StepDownProcess"/>
    <dgm:cxn modelId="{BD7165AB-516B-4585-9853-1F0BD157E1B6}" srcId="{768BF504-2D74-440B-9FB4-C8611DD94121}" destId="{918CB638-51AB-402F-9872-D3828A88F7AB}" srcOrd="2" destOrd="0" parTransId="{740BE822-3D55-41F6-A283-638E2DDB747C}" sibTransId="{F01BAE63-949D-44F1-BA0F-481DC761E446}"/>
    <dgm:cxn modelId="{FD18F1E4-411D-4630-AD43-16A555A58385}" srcId="{918CB638-51AB-402F-9872-D3828A88F7AB}" destId="{1DDFA464-2539-4C31-B468-6313540FD5D6}" srcOrd="0" destOrd="0" parTransId="{8D7460AC-A8FB-4297-A0C5-662A1A3EBD99}" sibTransId="{A2073085-BEC6-4FD6-8C57-BBD4D62144D2}"/>
    <dgm:cxn modelId="{372F8AF8-8945-49C0-86B6-E8D90894F290}" type="presOf" srcId="{6CAF4E10-BF53-4F0B-8390-34D6763F7D1B}" destId="{49000480-5706-4E1C-AF1E-D2FD641DBEBC}" srcOrd="0" destOrd="0" presId="urn:microsoft.com/office/officeart/2005/8/layout/StepDownProcess"/>
    <dgm:cxn modelId="{85355AAF-95B1-40A4-B8A0-FC20AC602943}" type="presParOf" srcId="{E8EA3A2B-95EB-4984-8F2A-912920860682}" destId="{42A7EC06-9BB3-4065-B8FD-BCEFD4876667}" srcOrd="0" destOrd="0" presId="urn:microsoft.com/office/officeart/2005/8/layout/StepDownProcess"/>
    <dgm:cxn modelId="{B42EFE69-791F-4C98-B010-DF1B8A0544E1}" type="presParOf" srcId="{42A7EC06-9BB3-4065-B8FD-BCEFD4876667}" destId="{51475DDF-1EA3-4783-9CEC-FB40E70ADF1E}" srcOrd="0" destOrd="0" presId="urn:microsoft.com/office/officeart/2005/8/layout/StepDownProcess"/>
    <dgm:cxn modelId="{A1C31E25-8600-4FFF-BB2B-AE47B165C1E6}" type="presParOf" srcId="{42A7EC06-9BB3-4065-B8FD-BCEFD4876667}" destId="{D069EE06-7041-446C-A266-4C5BE0C6A461}" srcOrd="1" destOrd="0" presId="urn:microsoft.com/office/officeart/2005/8/layout/StepDownProcess"/>
    <dgm:cxn modelId="{00F31396-AEDC-414E-AB0E-E74A093B1023}" type="presParOf" srcId="{42A7EC06-9BB3-4065-B8FD-BCEFD4876667}" destId="{A637373C-59A4-4C26-A0E5-4C0D9CD30F7E}" srcOrd="2" destOrd="0" presId="urn:microsoft.com/office/officeart/2005/8/layout/StepDownProcess"/>
    <dgm:cxn modelId="{64B3A02D-D2FC-4D54-8A6F-C823D67A2189}" type="presParOf" srcId="{E8EA3A2B-95EB-4984-8F2A-912920860682}" destId="{26B985B9-6201-4C6C-B70D-42D9FFE90F7E}" srcOrd="1" destOrd="0" presId="urn:microsoft.com/office/officeart/2005/8/layout/StepDownProcess"/>
    <dgm:cxn modelId="{CCC9D271-1B5F-4A08-BE9B-124340068F53}" type="presParOf" srcId="{E8EA3A2B-95EB-4984-8F2A-912920860682}" destId="{2E08F41B-D832-4F58-B399-20BC6BDA59EF}" srcOrd="2" destOrd="0" presId="urn:microsoft.com/office/officeart/2005/8/layout/StepDownProcess"/>
    <dgm:cxn modelId="{215A5D5A-1A36-45B8-9BA9-7235F8AA2020}" type="presParOf" srcId="{2E08F41B-D832-4F58-B399-20BC6BDA59EF}" destId="{654847DE-F6D2-4D14-B37A-615051B16D14}" srcOrd="0" destOrd="0" presId="urn:microsoft.com/office/officeart/2005/8/layout/StepDownProcess"/>
    <dgm:cxn modelId="{EED4E825-8C27-45F4-B591-A9C3077E07A4}" type="presParOf" srcId="{2E08F41B-D832-4F58-B399-20BC6BDA59EF}" destId="{49000480-5706-4E1C-AF1E-D2FD641DBEBC}" srcOrd="1" destOrd="0" presId="urn:microsoft.com/office/officeart/2005/8/layout/StepDownProcess"/>
    <dgm:cxn modelId="{27DC142C-6A18-4DF4-9851-124957E58E8B}" type="presParOf" srcId="{2E08F41B-D832-4F58-B399-20BC6BDA59EF}" destId="{165CD512-D09C-4A80-9A72-9621C9464A40}" srcOrd="2" destOrd="0" presId="urn:microsoft.com/office/officeart/2005/8/layout/StepDownProcess"/>
    <dgm:cxn modelId="{B15F28E2-123B-4931-A159-AF4C7CCCC2DF}" type="presParOf" srcId="{E8EA3A2B-95EB-4984-8F2A-912920860682}" destId="{8A4D5EAA-D8C9-4113-801A-0140E14744D8}" srcOrd="3" destOrd="0" presId="urn:microsoft.com/office/officeart/2005/8/layout/StepDownProcess"/>
    <dgm:cxn modelId="{DE8111C1-F5CB-4F7D-A49E-8547068791A9}" type="presParOf" srcId="{E8EA3A2B-95EB-4984-8F2A-912920860682}" destId="{EE8A4AA8-8A8A-4731-819C-5EC17E832BC1}" srcOrd="4" destOrd="0" presId="urn:microsoft.com/office/officeart/2005/8/layout/StepDownProcess"/>
    <dgm:cxn modelId="{7D10429D-A123-4984-BAE0-1816BE288A56}" type="presParOf" srcId="{EE8A4AA8-8A8A-4731-819C-5EC17E832BC1}" destId="{FF53FB40-6331-4E1D-99D6-BE105010114C}" srcOrd="0" destOrd="0" presId="urn:microsoft.com/office/officeart/2005/8/layout/StepDownProcess"/>
    <dgm:cxn modelId="{033BDFF8-F618-4153-8D6F-6BD8B1A81CAB}" type="presParOf" srcId="{EE8A4AA8-8A8A-4731-819C-5EC17E832BC1}" destId="{C04F60BB-F05D-4EE1-A4A4-878CE5FE70A2}" srcOrd="1" destOrd="0" presId="urn:microsoft.com/office/officeart/2005/8/layout/StepDownProcess"/>
    <dgm:cxn modelId="{FB1CC734-C492-46D8-BBE3-3BC167E9BE36}" type="presParOf" srcId="{EE8A4AA8-8A8A-4731-819C-5EC17E832BC1}" destId="{06E6A5FE-548B-4A02-8CF7-5E92918BFA87}" srcOrd="2" destOrd="0" presId="urn:microsoft.com/office/officeart/2005/8/layout/StepDownProcess"/>
    <dgm:cxn modelId="{B70DCF28-E179-4965-9891-7769A3003593}" type="presParOf" srcId="{E8EA3A2B-95EB-4984-8F2A-912920860682}" destId="{F9D8E795-5299-440C-94E5-B3E2AD0B2619}" srcOrd="5" destOrd="0" presId="urn:microsoft.com/office/officeart/2005/8/layout/StepDownProcess"/>
    <dgm:cxn modelId="{F0E7BD05-5580-4861-9CD9-5C96A13BF669}" type="presParOf" srcId="{E8EA3A2B-95EB-4984-8F2A-912920860682}" destId="{1179A8CE-91DE-4123-ABAD-15E3ECA59B9D}" srcOrd="6" destOrd="0" presId="urn:microsoft.com/office/officeart/2005/8/layout/StepDownProcess"/>
    <dgm:cxn modelId="{DC396D60-E65C-4C32-A413-D0A6694BC842}" type="presParOf" srcId="{1179A8CE-91DE-4123-ABAD-15E3ECA59B9D}" destId="{E3C8F79C-3932-4211-9E02-E52C4BC0495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EC02A-2E46-49C1-83E9-189BD1C31A0D}">
      <dsp:nvSpPr>
        <dsp:cNvPr id="0" name=""/>
        <dsp:cNvSpPr/>
      </dsp:nvSpPr>
      <dsp:spPr>
        <a:xfrm>
          <a:off x="1082304" y="1648002"/>
          <a:ext cx="1632570" cy="1412239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Poor soils</a:t>
          </a:r>
          <a:endParaRPr lang="en-MW" sz="3000" kern="1200" dirty="0"/>
        </a:p>
      </dsp:txBody>
      <dsp:txXfrm>
        <a:off x="1352844" y="1882030"/>
        <a:ext cx="1091490" cy="944183"/>
      </dsp:txXfrm>
    </dsp:sp>
    <dsp:sp modelId="{1269DD70-FCA9-4CEE-A1C7-0AB218E4993B}">
      <dsp:nvSpPr>
        <dsp:cNvPr id="0" name=""/>
        <dsp:cNvSpPr/>
      </dsp:nvSpPr>
      <dsp:spPr>
        <a:xfrm>
          <a:off x="2104607" y="972340"/>
          <a:ext cx="615964" cy="530734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D04D8-8EFC-43FC-992F-788E1A420D7A}">
      <dsp:nvSpPr>
        <dsp:cNvPr id="0" name=""/>
        <dsp:cNvSpPr/>
      </dsp:nvSpPr>
      <dsp:spPr>
        <a:xfrm>
          <a:off x="1232687" y="363568"/>
          <a:ext cx="1337880" cy="1157423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Pests and diseases </a:t>
          </a:r>
          <a:endParaRPr lang="en-MW" sz="1300" kern="1200" dirty="0"/>
        </a:p>
      </dsp:txBody>
      <dsp:txXfrm>
        <a:off x="1454402" y="555378"/>
        <a:ext cx="894450" cy="773803"/>
      </dsp:txXfrm>
    </dsp:sp>
    <dsp:sp modelId="{96FEEB50-7C2E-4BCD-B57C-4F54A5B552FC}">
      <dsp:nvSpPr>
        <dsp:cNvPr id="0" name=""/>
        <dsp:cNvSpPr/>
      </dsp:nvSpPr>
      <dsp:spPr>
        <a:xfrm>
          <a:off x="2823485" y="1964531"/>
          <a:ext cx="615964" cy="530734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725E2-287B-4794-B6C3-51BEF382A072}">
      <dsp:nvSpPr>
        <dsp:cNvPr id="0" name=""/>
        <dsp:cNvSpPr/>
      </dsp:nvSpPr>
      <dsp:spPr>
        <a:xfrm>
          <a:off x="2459678" y="1075461"/>
          <a:ext cx="1337880" cy="1157423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Weak institutions </a:t>
          </a:r>
          <a:endParaRPr lang="en-MW" sz="1300" kern="1200" dirty="0"/>
        </a:p>
      </dsp:txBody>
      <dsp:txXfrm>
        <a:off x="2681393" y="1267271"/>
        <a:ext cx="894450" cy="773803"/>
      </dsp:txXfrm>
    </dsp:sp>
    <dsp:sp modelId="{EC918764-0F81-4221-9255-28DFF5D1B6A2}">
      <dsp:nvSpPr>
        <dsp:cNvPr id="0" name=""/>
        <dsp:cNvSpPr/>
      </dsp:nvSpPr>
      <dsp:spPr>
        <a:xfrm>
          <a:off x="2324106" y="3084528"/>
          <a:ext cx="615964" cy="530734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5DF536-940F-4ED9-AD98-F25AE1D13BEA}">
      <dsp:nvSpPr>
        <dsp:cNvPr id="0" name=""/>
        <dsp:cNvSpPr/>
      </dsp:nvSpPr>
      <dsp:spPr>
        <a:xfrm>
          <a:off x="2459678" y="2474960"/>
          <a:ext cx="1337880" cy="1157423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Poor markets </a:t>
          </a:r>
          <a:endParaRPr lang="en-MW" sz="1300" kern="1200" dirty="0"/>
        </a:p>
      </dsp:txBody>
      <dsp:txXfrm>
        <a:off x="2681393" y="2666770"/>
        <a:ext cx="894450" cy="773803"/>
      </dsp:txXfrm>
    </dsp:sp>
    <dsp:sp modelId="{8A0B7C08-D21D-4982-982B-A05DFCFE31F1}">
      <dsp:nvSpPr>
        <dsp:cNvPr id="0" name=""/>
        <dsp:cNvSpPr/>
      </dsp:nvSpPr>
      <dsp:spPr>
        <a:xfrm>
          <a:off x="1085342" y="3200788"/>
          <a:ext cx="615964" cy="530734"/>
        </a:xfrm>
        <a:prstGeom prst="hexagon">
          <a:avLst>
            <a:gd name="adj" fmla="val 28900"/>
            <a:gd name="vf" fmla="val 11547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63B7B-C370-4FBC-9CFA-358F6E2B1CAB}">
      <dsp:nvSpPr>
        <dsp:cNvPr id="0" name=""/>
        <dsp:cNvSpPr/>
      </dsp:nvSpPr>
      <dsp:spPr>
        <a:xfrm>
          <a:off x="1232687" y="3187649"/>
          <a:ext cx="1337880" cy="1157423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Climate variability</a:t>
          </a:r>
          <a:endParaRPr lang="en-MW" sz="1300" kern="1200" dirty="0"/>
        </a:p>
      </dsp:txBody>
      <dsp:txXfrm>
        <a:off x="1454402" y="3379459"/>
        <a:ext cx="894450" cy="773803"/>
      </dsp:txXfrm>
    </dsp:sp>
    <dsp:sp modelId="{DE2B5659-18AD-42C9-9F2F-040405406C37}">
      <dsp:nvSpPr>
        <dsp:cNvPr id="0" name=""/>
        <dsp:cNvSpPr/>
      </dsp:nvSpPr>
      <dsp:spPr>
        <a:xfrm>
          <a:off x="0" y="2475756"/>
          <a:ext cx="1337880" cy="1157423"/>
        </a:xfrm>
        <a:prstGeom prst="hexagon">
          <a:avLst>
            <a:gd name="adj" fmla="val 2857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Social injustice </a:t>
          </a:r>
          <a:endParaRPr lang="en-MW" sz="1300" kern="1200" dirty="0"/>
        </a:p>
      </dsp:txBody>
      <dsp:txXfrm>
        <a:off x="221715" y="2667566"/>
        <a:ext cx="894450" cy="7738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475DDF-1EA3-4783-9CEC-FB40E70ADF1E}">
      <dsp:nvSpPr>
        <dsp:cNvPr id="0" name=""/>
        <dsp:cNvSpPr/>
      </dsp:nvSpPr>
      <dsp:spPr>
        <a:xfrm rot="5400000">
          <a:off x="3266647" y="1067399"/>
          <a:ext cx="937409" cy="106720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69EE06-7041-446C-A266-4C5BE0C6A461}">
      <dsp:nvSpPr>
        <dsp:cNvPr id="0" name=""/>
        <dsp:cNvSpPr/>
      </dsp:nvSpPr>
      <dsp:spPr>
        <a:xfrm>
          <a:off x="3018291" y="28263"/>
          <a:ext cx="1578044" cy="110458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Participatory Soil testing</a:t>
          </a:r>
        </a:p>
      </dsp:txBody>
      <dsp:txXfrm>
        <a:off x="3072222" y="82194"/>
        <a:ext cx="1470182" cy="996718"/>
      </dsp:txXfrm>
    </dsp:sp>
    <dsp:sp modelId="{A637373C-59A4-4C26-A0E5-4C0D9CD30F7E}">
      <dsp:nvSpPr>
        <dsp:cNvPr id="0" name=""/>
        <dsp:cNvSpPr/>
      </dsp:nvSpPr>
      <dsp:spPr>
        <a:xfrm>
          <a:off x="4596336" y="133610"/>
          <a:ext cx="1147719" cy="892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Reflectometer and PROBE </a:t>
          </a:r>
        </a:p>
      </dsp:txBody>
      <dsp:txXfrm>
        <a:off x="4596336" y="133610"/>
        <a:ext cx="1147719" cy="892770"/>
      </dsp:txXfrm>
    </dsp:sp>
    <dsp:sp modelId="{654847DE-F6D2-4D14-B37A-615051B16D14}">
      <dsp:nvSpPr>
        <dsp:cNvPr id="0" name=""/>
        <dsp:cNvSpPr/>
      </dsp:nvSpPr>
      <dsp:spPr>
        <a:xfrm rot="5400000">
          <a:off x="4575014" y="2308207"/>
          <a:ext cx="937409" cy="106720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000480-5706-4E1C-AF1E-D2FD641DBEBC}">
      <dsp:nvSpPr>
        <dsp:cNvPr id="0" name=""/>
        <dsp:cNvSpPr/>
      </dsp:nvSpPr>
      <dsp:spPr>
        <a:xfrm>
          <a:off x="4326658" y="1269071"/>
          <a:ext cx="1578044" cy="110458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Discussions on nutrition adequacy </a:t>
          </a:r>
        </a:p>
      </dsp:txBody>
      <dsp:txXfrm>
        <a:off x="4380589" y="1323002"/>
        <a:ext cx="1470182" cy="996718"/>
      </dsp:txXfrm>
    </dsp:sp>
    <dsp:sp modelId="{165CD512-D09C-4A80-9A72-9621C9464A40}">
      <dsp:nvSpPr>
        <dsp:cNvPr id="0" name=""/>
        <dsp:cNvSpPr/>
      </dsp:nvSpPr>
      <dsp:spPr>
        <a:xfrm>
          <a:off x="5904703" y="1374418"/>
          <a:ext cx="1147719" cy="892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Agri-food tool</a:t>
          </a:r>
        </a:p>
      </dsp:txBody>
      <dsp:txXfrm>
        <a:off x="5904703" y="1374418"/>
        <a:ext cx="1147719" cy="892770"/>
      </dsp:txXfrm>
    </dsp:sp>
    <dsp:sp modelId="{FF53FB40-6331-4E1D-99D6-BE105010114C}">
      <dsp:nvSpPr>
        <dsp:cNvPr id="0" name=""/>
        <dsp:cNvSpPr/>
      </dsp:nvSpPr>
      <dsp:spPr>
        <a:xfrm rot="5400000">
          <a:off x="5883381" y="3549016"/>
          <a:ext cx="937409" cy="106720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4F60BB-F05D-4EE1-A4A4-878CE5FE70A2}">
      <dsp:nvSpPr>
        <dsp:cNvPr id="0" name=""/>
        <dsp:cNvSpPr/>
      </dsp:nvSpPr>
      <dsp:spPr>
        <a:xfrm>
          <a:off x="5635024" y="2509879"/>
          <a:ext cx="1578044" cy="110458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Discuss weather  outlook  </a:t>
          </a:r>
        </a:p>
      </dsp:txBody>
      <dsp:txXfrm>
        <a:off x="5688955" y="2563810"/>
        <a:ext cx="1470182" cy="996718"/>
      </dsp:txXfrm>
    </dsp:sp>
    <dsp:sp modelId="{06E6A5FE-548B-4A02-8CF7-5E92918BFA87}">
      <dsp:nvSpPr>
        <dsp:cNvPr id="0" name=""/>
        <dsp:cNvSpPr/>
      </dsp:nvSpPr>
      <dsp:spPr>
        <a:xfrm>
          <a:off x="7213069" y="2615226"/>
          <a:ext cx="1147719" cy="892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100" kern="1200" dirty="0"/>
        </a:p>
      </dsp:txBody>
      <dsp:txXfrm>
        <a:off x="7213069" y="2615226"/>
        <a:ext cx="1147719" cy="892770"/>
      </dsp:txXfrm>
    </dsp:sp>
    <dsp:sp modelId="{E3C8F79C-3932-4211-9E02-E52C4BC04953}">
      <dsp:nvSpPr>
        <dsp:cNvPr id="0" name=""/>
        <dsp:cNvSpPr/>
      </dsp:nvSpPr>
      <dsp:spPr>
        <a:xfrm>
          <a:off x="6943391" y="3750687"/>
          <a:ext cx="1578044" cy="110458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Trade-off analysis on options selected</a:t>
          </a:r>
        </a:p>
      </dsp:txBody>
      <dsp:txXfrm>
        <a:off x="6997322" y="3804618"/>
        <a:ext cx="1470182" cy="996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7F85F-740C-4FAA-B517-59DD16168FB0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4916D-E49B-427C-9950-6B1B133DD3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98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Soil problems are wicked as they are caused by many issues including institutions, markets, pests and diseases and climate e.g., cyclones in Malawi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708A4-5EEA-4943-9644-453AA9A3A1F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434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BE6E8-D324-9DD3-94D1-75737B7A0F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413F88-6050-122D-E004-9710E049B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12B32-7D64-42B2-54CB-213207B20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717F-C1F9-4544-B5FD-D76B4336B380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6A46F-564C-F88E-9ED4-637924D17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E5B12-CCA3-E2FC-B1A0-A5FCECD71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737FC-6892-4E01-BBA6-9F1FA292F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1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8511C-46D2-3BEC-E173-F831CAA48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E11AC4-0EA5-A6D9-65DD-3A62109574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758EB-E730-44DA-66D0-2418FE12E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717F-C1F9-4544-B5FD-D76B4336B380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FD486-EB7B-97B0-9472-A2E3F5D88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E43773-9E47-4CF9-1B76-43FC5371D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737FC-6892-4E01-BBA6-9F1FA292F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796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226825-7208-F982-1641-6DA21D1DB3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FE31E8-7ED8-4283-4B9A-1AA99B887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A8404-38B9-9C27-1FFA-BF712355D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717F-C1F9-4544-B5FD-D76B4336B380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67BB3-AA75-29D5-25B0-D6B5D0A0E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43FF0-95B2-FA37-9323-C9E51DD0A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737FC-6892-4E01-BBA6-9F1FA292F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12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1D155-7477-580B-CD8A-5A4B32044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C4366-F7F7-5869-D069-47DD381BE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AA4B0-48E6-DE18-4905-D8BA99EF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717F-C1F9-4544-B5FD-D76B4336B380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E2DCC-F536-CA18-1550-2CA2C115B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906E4-8FB8-A1AA-03D5-8C08E6981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737FC-6892-4E01-BBA6-9F1FA292F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29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9450-2D83-FAAF-84E0-DDF55F788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F7E8C-EFD2-F174-D003-D0E740797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8B406-F708-4BCE-CE71-8594428D2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717F-C1F9-4544-B5FD-D76B4336B380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DEB93-B7BC-A3DA-EC53-4FD92F8A5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68DC1-CB4A-4D8A-D79A-727170F18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737FC-6892-4E01-BBA6-9F1FA292F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368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D2CE0-DF63-A5CA-AF13-79ECF7677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F0B54-5E55-63C2-2976-0217E5D2DA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881A20-B6E9-6DCF-1F5E-678B83B10F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8F164-8A3D-AAD1-EC5C-5F81B0622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717F-C1F9-4544-B5FD-D76B4336B380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40F75-A556-6326-C0F8-3C00F9F02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68587-8568-F3BE-A6D3-94677AA47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737FC-6892-4E01-BBA6-9F1FA292F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322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6AACC-39F4-569F-C809-043F036F9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7EFC5-0592-64EA-87E7-07316853A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E7094-DD53-649A-63F8-4EF241E90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184362-8D6E-5A12-76B8-137BDB0228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18CCCE-020E-F7E2-9460-03C4B8F7C4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BC2BCD-05CE-E4E1-77CB-E5F31CA9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717F-C1F9-4544-B5FD-D76B4336B380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A58D1C-575B-7B23-3BDF-35948C3F7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CF2A09-E65D-C4A4-CD03-447BC7E05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737FC-6892-4E01-BBA6-9F1FA292F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25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B24CD-0B17-60E4-B1BB-7971CC494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66B525-E9CC-8B4B-FBEC-B0A093E04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717F-C1F9-4544-B5FD-D76B4336B380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F58B4F-5EC6-E65D-B7A7-7BFA66E6B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41EF0C-B113-1E7A-2EBA-B78F6973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737FC-6892-4E01-BBA6-9F1FA292F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707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6CC879-EDED-6713-FA1F-DB5DCEC5F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717F-C1F9-4544-B5FD-D76B4336B380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BE0068-5925-1551-48D8-CA13F0634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2956D-A2D5-F0B5-BFC9-F030F422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737FC-6892-4E01-BBA6-9F1FA292F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089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814CE-C943-E263-51FA-C8AB13F2B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925CC-6D0B-8B45-E991-3B1142D2C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E1853-DC22-8C48-8B3F-B56613C07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D7598D-D5B7-B3D9-49AF-6690CFA73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717F-C1F9-4544-B5FD-D76B4336B380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C4480-0575-9710-0DB3-C6DB4C46A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72972-193A-0E9D-67E8-13DF46DD8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737FC-6892-4E01-BBA6-9F1FA292F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DCB71-61C0-F412-887E-3CC5BB2CC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C06796-36E6-13E9-40BB-FC330D0B0B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81AED-9BC4-390F-1CFD-E3E730A3E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87767-B8B4-B883-2045-4591648FD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717F-C1F9-4544-B5FD-D76B4336B380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78394-FA49-081D-70FC-F40DF3777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36EE7E-0A4B-6EB4-D9F8-F1F8C6494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737FC-6892-4E01-BBA6-9F1FA292F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64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F1D3A8-4E83-C0AF-1B60-CF9E1522B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3B293-6277-83EA-4206-F7D816405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AD8A3-0012-9734-E980-F0D5792CD3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19717F-C1F9-4544-B5FD-D76B4336B380}" type="datetimeFigureOut">
              <a:rPr lang="en-GB" smtClean="0"/>
              <a:t>10/10/2024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85035-5CBE-DA52-63A2-26B159B5A6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B9FE5-3AC0-7195-F423-25F71E416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9737FC-6892-4E01-BBA6-9F1FA292F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10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4EB08-C3D4-4EF8-D83C-281CE1C70D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Testing a Tool for Co-Creating Sustainable Agri-Food Systems (</a:t>
            </a:r>
            <a:r>
              <a:rPr lang="en-US" dirty="0" err="1"/>
              <a:t>CoSAF</a:t>
            </a:r>
            <a:r>
              <a:rPr lang="en-US" dirty="0"/>
              <a:t>) in Resource -poor Contexts in Malawi.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E4B64E-F957-EDE9-5458-0BCD36B66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928" y="3650107"/>
            <a:ext cx="9244584" cy="2085530"/>
          </a:xfrm>
        </p:spPr>
        <p:txBody>
          <a:bodyPr/>
          <a:lstStyle/>
          <a:p>
            <a:r>
              <a:rPr lang="en-GB" dirty="0"/>
              <a:t>Frank Tchuwa, Daimon Kambewa, Elaine Ferguson, Frances Knight, Webster Jassi Daniso Mkweu, Carolyne Phiri </a:t>
            </a:r>
          </a:p>
          <a:p>
            <a:r>
              <a:rPr lang="en-GB" dirty="0"/>
              <a:t>Lilongwe University of Agriculture and Natural Resources, </a:t>
            </a:r>
          </a:p>
          <a:p>
            <a:r>
              <a:rPr lang="en-GB" dirty="0"/>
              <a:t> London School of Tropical Medicine and Hygiene, United Kingdom </a:t>
            </a:r>
          </a:p>
        </p:txBody>
      </p:sp>
      <p:pic>
        <p:nvPicPr>
          <p:cNvPr id="4" name="Picture 6" descr="Luanar - Home | Facebook">
            <a:extLst>
              <a:ext uri="{FF2B5EF4-FFF2-40B4-BE49-F238E27FC236}">
                <a16:creationId xmlns:a16="http://schemas.microsoft.com/office/drawing/2014/main" id="{C0E40AD5-3766-DF4F-38E0-661953EAF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392" y="5183551"/>
            <a:ext cx="1407903" cy="167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he School Seal | LSHTM">
            <a:extLst>
              <a:ext uri="{FF2B5EF4-FFF2-40B4-BE49-F238E27FC236}">
                <a16:creationId xmlns:a16="http://schemas.microsoft.com/office/drawing/2014/main" id="{266EBC5A-97F0-F818-A2CD-38A598314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683" y="5735637"/>
            <a:ext cx="1976829" cy="9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cknight-foundation-logo - Alliance magazine">
            <a:extLst>
              <a:ext uri="{FF2B5EF4-FFF2-40B4-BE49-F238E27FC236}">
                <a16:creationId xmlns:a16="http://schemas.microsoft.com/office/drawing/2014/main" id="{A20B3021-4EC0-CAD8-3D0E-217DA4D34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125" y="5519118"/>
            <a:ext cx="1703996" cy="133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55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F88C5-D40E-1650-DA42-E465BEC1E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Way forward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B74B8-9954-FB73-E2E8-B9D6EFFB1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Data collection is on-going </a:t>
            </a:r>
            <a:r>
              <a:rPr lang="en-GB" dirty="0" err="1"/>
              <a:t>upto</a:t>
            </a:r>
            <a:r>
              <a:rPr lang="en-GB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942626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967CB-1308-B8A9-DB2C-5B60F1EC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7F353-DE10-CF4E-79C0-0630F9F4E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275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35A8D-E2F8-0C39-9C16-0E9DD8ED0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How can we help farmers navigate complex realities?</a:t>
            </a:r>
            <a:endParaRPr lang="en-M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9BEE5-4B95-9427-5711-C02F02314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653" y="1956253"/>
            <a:ext cx="7600779" cy="4351338"/>
          </a:xfrm>
        </p:spPr>
        <p:txBody>
          <a:bodyPr/>
          <a:lstStyle/>
          <a:p>
            <a:r>
              <a:rPr lang="en-ZA" dirty="0"/>
              <a:t>Farmers Operate in complex contexts </a:t>
            </a:r>
          </a:p>
          <a:p>
            <a:pPr lvl="1"/>
            <a:r>
              <a:rPr lang="en-ZA" dirty="0"/>
              <a:t>Diverse socio-economic, political, cultural and biophysical contexts</a:t>
            </a:r>
          </a:p>
          <a:p>
            <a:r>
              <a:rPr lang="en-ZA" dirty="0"/>
              <a:t>Face “wicked problems” which are</a:t>
            </a:r>
          </a:p>
          <a:p>
            <a:pPr lvl="2"/>
            <a:r>
              <a:rPr lang="en-ZA" dirty="0"/>
              <a:t>Unstructured-no clear cause and effect</a:t>
            </a:r>
          </a:p>
          <a:p>
            <a:pPr lvl="2"/>
            <a:r>
              <a:rPr lang="en-ZA" dirty="0"/>
              <a:t>Crosscutting </a:t>
            </a:r>
          </a:p>
          <a:p>
            <a:pPr lvl="2"/>
            <a:r>
              <a:rPr lang="en-ZA" dirty="0"/>
              <a:t>Relentless- cannot be solved “once and for all”</a:t>
            </a:r>
          </a:p>
          <a:p>
            <a:pPr lvl="2"/>
            <a:endParaRPr lang="en-ZA" dirty="0"/>
          </a:p>
          <a:p>
            <a:r>
              <a:rPr lang="en-ZA" dirty="0"/>
              <a:t>(</a:t>
            </a:r>
            <a:r>
              <a:rPr lang="en-GB" dirty="0"/>
              <a:t>Weber and </a:t>
            </a:r>
            <a:r>
              <a:rPr lang="en-GB" dirty="0" err="1"/>
              <a:t>Khademian</a:t>
            </a:r>
            <a:r>
              <a:rPr lang="en-GB" dirty="0"/>
              <a:t>, 2008)</a:t>
            </a:r>
            <a:endParaRPr lang="en-ZA" dirty="0"/>
          </a:p>
          <a:p>
            <a:pPr lvl="2"/>
            <a:endParaRPr lang="en-ZA" dirty="0"/>
          </a:p>
          <a:p>
            <a:endParaRPr lang="en-MW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9C7BFB6-26A0-7678-BAEB-F053D5D86B9C}"/>
              </a:ext>
            </a:extLst>
          </p:cNvPr>
          <p:cNvGraphicFramePr/>
          <p:nvPr/>
        </p:nvGraphicFramePr>
        <p:xfrm>
          <a:off x="8363338" y="1472446"/>
          <a:ext cx="3797559" cy="4708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4180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B50E0-C492-7366-E6AE-714EED88B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farmers reconcile conflicting goals? What decisions do they need to take?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5DBF0-4D19-EBFD-94F8-FBE3F76A6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FF6E19-C815-09CC-4DCC-22D4BCF19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862" y="1608094"/>
            <a:ext cx="10515600" cy="514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23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0439E-5478-1DD7-D1B0-469965C4B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CoSAF</a:t>
            </a:r>
            <a:r>
              <a:rPr lang="en-GB" dirty="0"/>
              <a:t> as a decision-making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EA41A-512B-2C6F-A442-87CCC523F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23888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 integrated participatory decision-making tool, </a:t>
            </a:r>
          </a:p>
          <a:p>
            <a:r>
              <a:rPr lang="en-US" dirty="0"/>
              <a:t>to inform food production decisions that improve nutritional adequacy and sustainability of local agri-food systems</a:t>
            </a:r>
          </a:p>
          <a:p>
            <a:endParaRPr lang="en-US" dirty="0"/>
          </a:p>
          <a:p>
            <a:r>
              <a:rPr lang="en-US" dirty="0"/>
              <a:t>Draws from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Social learning principles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Participatory digital extension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Systems thinking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597E58-A8C9-3152-DA42-6770DA7B46F6}"/>
              </a:ext>
            </a:extLst>
          </p:cNvPr>
          <p:cNvSpPr/>
          <p:nvPr/>
        </p:nvSpPr>
        <p:spPr>
          <a:xfrm>
            <a:off x="7735824" y="1825625"/>
            <a:ext cx="4215384" cy="46672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What should farmers produce to attain food, nutrition, economic, environmental and social benefits?</a:t>
            </a:r>
          </a:p>
        </p:txBody>
      </p:sp>
    </p:spTree>
    <p:extLst>
      <p:ext uri="{BB962C8B-B14F-4D97-AF65-F5344CB8AC3E}">
        <p14:creationId xmlns:p14="http://schemas.microsoft.com/office/powerpoint/2010/main" val="320815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900" y="365125"/>
            <a:ext cx="5773448" cy="1325563"/>
          </a:xfrm>
        </p:spPr>
        <p:txBody>
          <a:bodyPr>
            <a:noAutofit/>
          </a:bodyPr>
          <a:lstStyle/>
          <a:p>
            <a:r>
              <a:rPr lang="en-US" sz="3200" dirty="0"/>
              <a:t>Methods: Listening from grassroots multistakeholder platforms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900" y="1690687"/>
            <a:ext cx="5665294" cy="4916589"/>
          </a:xfrm>
        </p:spPr>
        <p:txBody>
          <a:bodyPr>
            <a:normAutofit/>
          </a:bodyPr>
          <a:lstStyle/>
          <a:p>
            <a:r>
              <a:rPr lang="en-US" dirty="0"/>
              <a:t>Study approach </a:t>
            </a:r>
          </a:p>
          <a:p>
            <a:pPr lvl="1"/>
            <a:r>
              <a:rPr lang="en-US" dirty="0"/>
              <a:t>Dialogue workshops </a:t>
            </a:r>
          </a:p>
          <a:p>
            <a:r>
              <a:rPr lang="en-US" dirty="0"/>
              <a:t>Sites</a:t>
            </a:r>
          </a:p>
          <a:p>
            <a:pPr lvl="1"/>
            <a:r>
              <a:rPr lang="en-US" dirty="0" err="1"/>
              <a:t>Kaluluma</a:t>
            </a:r>
            <a:r>
              <a:rPr lang="en-US" dirty="0"/>
              <a:t> (Kasungu) </a:t>
            </a:r>
          </a:p>
          <a:p>
            <a:pPr lvl="1"/>
            <a:r>
              <a:rPr lang="en-US" dirty="0" err="1"/>
              <a:t>Kandeu</a:t>
            </a:r>
            <a:r>
              <a:rPr lang="en-US" dirty="0"/>
              <a:t> (Ntcheu) </a:t>
            </a:r>
          </a:p>
          <a:p>
            <a:r>
              <a:rPr lang="en-US" dirty="0"/>
              <a:t>Groups involved (120 sample)</a:t>
            </a:r>
          </a:p>
          <a:p>
            <a:pPr lvl="1"/>
            <a:r>
              <a:rPr lang="en-US" dirty="0"/>
              <a:t>Farmer Research Networks</a:t>
            </a:r>
          </a:p>
          <a:p>
            <a:pPr lvl="1"/>
            <a:r>
              <a:rPr lang="en-US" dirty="0"/>
              <a:t>Care groups</a:t>
            </a:r>
          </a:p>
          <a:p>
            <a:pPr lvl="1"/>
            <a:r>
              <a:rPr lang="en-US" dirty="0"/>
              <a:t>Village Natural Resources Committees</a:t>
            </a:r>
          </a:p>
        </p:txBody>
      </p:sp>
      <p:pic>
        <p:nvPicPr>
          <p:cNvPr id="4" name="Picture 3" descr="C:\Users\DANISO\Desktop\Documents\Agri-Food Systems Project\Photos\Main study data collection\IMG_20210430_093654_46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3" b="18627"/>
          <a:stretch/>
        </p:blipFill>
        <p:spPr bwMode="auto">
          <a:xfrm>
            <a:off x="6164826" y="68825"/>
            <a:ext cx="6027174" cy="32643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C:\Users\DANISO\Desktop\Documents\Agri-Food Systems Project\Photos\Main study data collection\Kasungu\IMG_20210520_151517_80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2" b="17589"/>
          <a:stretch/>
        </p:blipFill>
        <p:spPr bwMode="auto">
          <a:xfrm>
            <a:off x="6164826" y="3333134"/>
            <a:ext cx="6073334" cy="3199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4293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5A6A1-0565-D46A-7F3D-7A593668A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COSAF steps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7929A74-D9EC-2B26-50C8-22EBFDA606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4065648"/>
              </p:ext>
            </p:extLst>
          </p:nvPr>
        </p:nvGraphicFramePr>
        <p:xfrm>
          <a:off x="493776" y="1609344"/>
          <a:ext cx="11539728" cy="4883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EF5CEF1-C28D-FF80-89AC-26373D271531}"/>
              </a:ext>
            </a:extLst>
          </p:cNvPr>
          <p:cNvSpPr/>
          <p:nvPr/>
        </p:nvSpPr>
        <p:spPr>
          <a:xfrm>
            <a:off x="8321040" y="1947672"/>
            <a:ext cx="3621024" cy="21488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Collect data on production options discussed (group), chosen and practiced by individual farmers (soil improving options, crops, animals, trees) al </a:t>
            </a:r>
          </a:p>
        </p:txBody>
      </p:sp>
    </p:spTree>
    <p:extLst>
      <p:ext uri="{BB962C8B-B14F-4D97-AF65-F5344CB8AC3E}">
        <p14:creationId xmlns:p14="http://schemas.microsoft.com/office/powerpoint/2010/main" val="611741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75772-0139-3EFC-881F-B2A4EBE5E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Testing soils with farmers</a:t>
            </a:r>
          </a:p>
        </p:txBody>
      </p:sp>
      <p:pic>
        <p:nvPicPr>
          <p:cNvPr id="5" name="Content Placeholder 4" descr="A group of people outside&#10;&#10;Description automatically generated">
            <a:extLst>
              <a:ext uri="{FF2B5EF4-FFF2-40B4-BE49-F238E27FC236}">
                <a16:creationId xmlns:a16="http://schemas.microsoft.com/office/drawing/2014/main" id="{FF0D960C-7CB0-8014-C044-FC3D2F066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326" y="1880489"/>
            <a:ext cx="3259474" cy="4351338"/>
          </a:xfrm>
        </p:spPr>
      </p:pic>
      <p:pic>
        <p:nvPicPr>
          <p:cNvPr id="7" name="Picture 6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D1DE448D-27A2-785D-93BE-2F78C6163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60" y="2076387"/>
            <a:ext cx="5540587" cy="415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84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C9A27-F499-FC32-5F70-65D14E93A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from soil testing (</a:t>
            </a:r>
            <a:r>
              <a:rPr lang="en-GB" dirty="0" err="1"/>
              <a:t>Kaluluma</a:t>
            </a:r>
            <a:r>
              <a:rPr lang="en-GB" dirty="0"/>
              <a:t>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538CA2A-8C0B-61AD-FA1B-C5E682193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006391"/>
              </p:ext>
            </p:extLst>
          </p:nvPr>
        </p:nvGraphicFramePr>
        <p:xfrm>
          <a:off x="694944" y="1481328"/>
          <a:ext cx="10991088" cy="5120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75206">
                  <a:extLst>
                    <a:ext uri="{9D8B030D-6E8A-4147-A177-3AD203B41FA5}">
                      <a16:colId xmlns:a16="http://schemas.microsoft.com/office/drawing/2014/main" val="2569337827"/>
                    </a:ext>
                  </a:extLst>
                </a:gridCol>
                <a:gridCol w="3293011">
                  <a:extLst>
                    <a:ext uri="{9D8B030D-6E8A-4147-A177-3AD203B41FA5}">
                      <a16:colId xmlns:a16="http://schemas.microsoft.com/office/drawing/2014/main" val="950292639"/>
                    </a:ext>
                  </a:extLst>
                </a:gridCol>
                <a:gridCol w="2522871">
                  <a:extLst>
                    <a:ext uri="{9D8B030D-6E8A-4147-A177-3AD203B41FA5}">
                      <a16:colId xmlns:a16="http://schemas.microsoft.com/office/drawing/2014/main" val="2712194119"/>
                    </a:ext>
                  </a:extLst>
                </a:gridCol>
              </a:tblGrid>
              <a:tr h="445682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Reflectometer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Probe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5894606"/>
                  </a:ext>
                </a:extLst>
              </a:tr>
              <a:tr h="3216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Fertility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pH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5545283"/>
                  </a:ext>
                </a:extLst>
              </a:tr>
              <a:tr h="3216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2.6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Low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Medium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3296777"/>
                  </a:ext>
                </a:extLst>
              </a:tr>
              <a:tr h="38460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3.4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Low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Medium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1106736"/>
                  </a:ext>
                </a:extLst>
              </a:tr>
              <a:tr h="3216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4.1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Low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Medium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1098101"/>
                  </a:ext>
                </a:extLst>
              </a:tr>
              <a:tr h="3216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3.701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Low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Medium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0160454"/>
                  </a:ext>
                </a:extLst>
              </a:tr>
              <a:tr h="3216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4.1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Low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Medium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6909164"/>
                  </a:ext>
                </a:extLst>
              </a:tr>
              <a:tr h="3216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2.0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Low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Medium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5441122"/>
                  </a:ext>
                </a:extLst>
              </a:tr>
              <a:tr h="3216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2.15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Low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Medium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9036980"/>
                  </a:ext>
                </a:extLst>
              </a:tr>
              <a:tr h="3216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1.638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Low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Medium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0932751"/>
                  </a:ext>
                </a:extLst>
              </a:tr>
              <a:tr h="3216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1.4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Low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Medium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2449732"/>
                  </a:ext>
                </a:extLst>
              </a:tr>
              <a:tr h="3216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3.807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Low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Medium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8144427"/>
                  </a:ext>
                </a:extLst>
              </a:tr>
              <a:tr h="3216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2.478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Low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Medium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7800895"/>
                  </a:ext>
                </a:extLst>
              </a:tr>
              <a:tr h="3216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1.890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Low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Medium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9417993"/>
                  </a:ext>
                </a:extLst>
              </a:tr>
              <a:tr h="3216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1.561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Low 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Medium 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8165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499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0BA37-7654-B928-1EC8-6FB1CA48C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Solutions discussed with farmers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C1D43-E931-8C0F-7E06-67953809E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1825624"/>
            <a:ext cx="10832592" cy="4492879"/>
          </a:xfrm>
        </p:spPr>
        <p:txBody>
          <a:bodyPr/>
          <a:lstStyle/>
          <a:p>
            <a:r>
              <a:rPr lang="en-US" sz="2400" dirty="0" err="1">
                <a:highlight>
                  <a:srgbClr val="00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Kaluluma</a:t>
            </a:r>
            <a:endParaRPr lang="en-US" sz="2400" dirty="0">
              <a:effectLst/>
              <a:highlight>
                <a:srgbClr val="00FF00"/>
              </a:highligh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effectLst/>
                <a:highlight>
                  <a:srgbClr val="00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manure application, residue incorporation, planting </a:t>
            </a:r>
            <a:r>
              <a:rPr lang="en-US" dirty="0" err="1">
                <a:effectLst/>
                <a:highlight>
                  <a:srgbClr val="00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tephrosia</a:t>
            </a:r>
            <a:r>
              <a:rPr lang="en-US" dirty="0">
                <a:effectLst/>
                <a:highlight>
                  <a:srgbClr val="00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highlight>
                  <a:srgbClr val="00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vogelii</a:t>
            </a:r>
            <a:r>
              <a:rPr lang="en-US" dirty="0">
                <a:effectLst/>
                <a:highlight>
                  <a:srgbClr val="00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effectLst/>
                <a:highlight>
                  <a:srgbClr val="00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practising</a:t>
            </a:r>
            <a:r>
              <a:rPr lang="en-US" dirty="0">
                <a:effectLst/>
                <a:highlight>
                  <a:srgbClr val="00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crop rotation, Mulching, agroforestry, pit planting, constructing marker ridges, planting vetiver, fallowing,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intercropping</a:t>
            </a:r>
            <a:r>
              <a:rPr lang="en-US" dirty="0"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>
                <a:effectLst/>
                <a:highlight>
                  <a:srgbClr val="00FFFF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CA, and application of the anthill soils in the furrows.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1"/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GB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 err="1">
                <a:latin typeface="+mj-lt"/>
              </a:rPr>
              <a:t>Kandeu</a:t>
            </a:r>
            <a:endParaRPr lang="en-GB" sz="2400" dirty="0">
              <a:latin typeface="+mj-lt"/>
            </a:endParaRPr>
          </a:p>
          <a:p>
            <a:pPr lvl="1"/>
            <a:r>
              <a:rPr lang="en-US" dirty="0">
                <a:effectLst/>
                <a:highlight>
                  <a:srgbClr val="00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planting vetiver, constructing marker ridges, planting </a:t>
            </a:r>
            <a:r>
              <a:rPr lang="en-US" dirty="0" err="1">
                <a:effectLst/>
                <a:highlight>
                  <a:srgbClr val="00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tephrosia</a:t>
            </a:r>
            <a:r>
              <a:rPr lang="en-US" dirty="0">
                <a:effectLst/>
                <a:highlight>
                  <a:srgbClr val="00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effectLst/>
                <a:highlight>
                  <a:srgbClr val="00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vogelii</a:t>
            </a:r>
            <a:r>
              <a:rPr lang="en-US" dirty="0">
                <a:effectLst/>
                <a:highlight>
                  <a:srgbClr val="00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residue incorporation, application of compost manure, intercropping, application of livestock manure, agroforestry,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highlight>
                  <a:srgbClr val="FFFF00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CA, pit planting,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highlight>
                  <a:srgbClr val="00FFFF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application of anthill soils in the furrows, </a:t>
            </a:r>
            <a:r>
              <a:rPr lang="en-US" dirty="0" err="1">
                <a:effectLst/>
                <a:highlight>
                  <a:srgbClr val="00FFFF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practising</a:t>
            </a:r>
            <a:r>
              <a:rPr lang="en-US" dirty="0">
                <a:effectLst/>
                <a:highlight>
                  <a:srgbClr val="00FFFF"/>
                </a:highligh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crop rotation.</a:t>
            </a:r>
            <a:endParaRPr lang="en-GB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809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463</Words>
  <Application>Microsoft Office PowerPoint</Application>
  <PresentationFormat>Widescreen</PresentationFormat>
  <Paragraphs>104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Office Theme</vt:lpstr>
      <vt:lpstr>Testing a Tool for Co-Creating Sustainable Agri-Food Systems (CoSAF) in Resource -poor Contexts in Malawi.</vt:lpstr>
      <vt:lpstr>How can we help farmers navigate complex realities?</vt:lpstr>
      <vt:lpstr>How can farmers reconcile conflicting goals? What decisions do they need to take?</vt:lpstr>
      <vt:lpstr>CoSAF as a decision-making tool</vt:lpstr>
      <vt:lpstr>Methods: Listening from grassroots multistakeholder platforms </vt:lpstr>
      <vt:lpstr>COSAF steps</vt:lpstr>
      <vt:lpstr>Testing soils with farmers</vt:lpstr>
      <vt:lpstr>Results from soil testing (Kaluluma)</vt:lpstr>
      <vt:lpstr>Solutions discussed with farmers</vt:lpstr>
      <vt:lpstr>Way forward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frank tchuwa</dc:creator>
  <cp:lastModifiedBy>frank tchuwa</cp:lastModifiedBy>
  <cp:revision>1</cp:revision>
  <dcterms:created xsi:type="dcterms:W3CDTF">2024-10-10T09:22:46Z</dcterms:created>
  <dcterms:modified xsi:type="dcterms:W3CDTF">2024-10-10T10:15:20Z</dcterms:modified>
</cp:coreProperties>
</file>